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ECE5-8488-4547-9413-11CCA85A0EBA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AC80-610D-4D3C-A01F-FA97524A64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8652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ECE5-8488-4547-9413-11CCA85A0EBA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AC80-610D-4D3C-A01F-FA97524A64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991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ECE5-8488-4547-9413-11CCA85A0EBA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AC80-610D-4D3C-A01F-FA97524A64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143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ECE5-8488-4547-9413-11CCA85A0EBA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AC80-610D-4D3C-A01F-FA97524A64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9078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ECE5-8488-4547-9413-11CCA85A0EBA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AC80-610D-4D3C-A01F-FA97524A64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3128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ECE5-8488-4547-9413-11CCA85A0EBA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AC80-610D-4D3C-A01F-FA97524A64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7969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ECE5-8488-4547-9413-11CCA85A0EBA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AC80-610D-4D3C-A01F-FA97524A64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220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ECE5-8488-4547-9413-11CCA85A0EBA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AC80-610D-4D3C-A01F-FA97524A64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140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ECE5-8488-4547-9413-11CCA85A0EBA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AC80-610D-4D3C-A01F-FA97524A64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513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ECE5-8488-4547-9413-11CCA85A0EBA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AC80-610D-4D3C-A01F-FA97524A64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6420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ECE5-8488-4547-9413-11CCA85A0EBA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AAC80-610D-4D3C-A01F-FA97524A64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3662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8ECE5-8488-4547-9413-11CCA85A0EBA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AAC80-610D-4D3C-A01F-FA97524A64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839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kunka</a:t>
            </a:r>
            <a:r>
              <a:rPr lang="sk-SK" dirty="0"/>
              <a:t> </a:t>
            </a:r>
            <a:r>
              <a:rPr lang="sk-SK" dirty="0" err="1"/>
              <a:t>červenobruchá</a:t>
            </a:r>
            <a:r>
              <a:rPr lang="sk-SK" dirty="0" smtClean="0"/>
              <a:t> </a:t>
            </a:r>
            <a:r>
              <a:rPr lang="sk-SK" i="1" dirty="0" err="1"/>
              <a:t>Bombina</a:t>
            </a:r>
            <a:r>
              <a:rPr lang="sk-SK" i="1" dirty="0"/>
              <a:t> </a:t>
            </a:r>
            <a:r>
              <a:rPr lang="sk-SK" i="1" dirty="0" err="1"/>
              <a:t>bombina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2223" y="1972823"/>
            <a:ext cx="3856630" cy="340480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853" y="1690688"/>
            <a:ext cx="3907312" cy="260013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265" y="4004812"/>
            <a:ext cx="4121625" cy="27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94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skokan hnedý</a:t>
            </a:r>
            <a:r>
              <a:rPr lang="sk-SK" dirty="0" smtClean="0"/>
              <a:t> </a:t>
            </a:r>
            <a:r>
              <a:rPr lang="sk-SK" i="1" dirty="0"/>
              <a:t>Rana </a:t>
            </a:r>
            <a:r>
              <a:rPr lang="sk-SK" i="1" dirty="0" err="1"/>
              <a:t>temporaria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50600"/>
            <a:ext cx="4268906" cy="299460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184" y="1492657"/>
            <a:ext cx="4226896" cy="318241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358" y="3838171"/>
            <a:ext cx="3489917" cy="26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56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skokan krátkonohý</a:t>
            </a:r>
            <a:r>
              <a:rPr lang="sk-SK" dirty="0" smtClean="0"/>
              <a:t> </a:t>
            </a:r>
            <a:r>
              <a:rPr lang="sk-SK" i="1" dirty="0" err="1"/>
              <a:t>Pelophylax</a:t>
            </a:r>
            <a:r>
              <a:rPr lang="sk-SK" i="1" dirty="0"/>
              <a:t> </a:t>
            </a:r>
            <a:r>
              <a:rPr lang="sk-SK" i="1" dirty="0" err="1"/>
              <a:t>lessonae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760" y="1690688"/>
            <a:ext cx="3533705" cy="282978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777" y="1536939"/>
            <a:ext cx="4483445" cy="298352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285" y="3843996"/>
            <a:ext cx="4029016" cy="26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33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skokan rapotavý</a:t>
            </a:r>
            <a:r>
              <a:rPr lang="sk-SK" dirty="0" smtClean="0"/>
              <a:t> </a:t>
            </a:r>
            <a:r>
              <a:rPr lang="sk-SK" i="1" dirty="0" err="1"/>
              <a:t>Pelophylax</a:t>
            </a:r>
            <a:r>
              <a:rPr lang="sk-SK" i="1" dirty="0"/>
              <a:t> </a:t>
            </a:r>
            <a:r>
              <a:rPr lang="sk-SK" i="1" dirty="0" err="1"/>
              <a:t>ridibundus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176" y="1503937"/>
            <a:ext cx="3798130" cy="252748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850" y="3706865"/>
            <a:ext cx="3907341" cy="292673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735" y="1503937"/>
            <a:ext cx="4186065" cy="278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93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skokan zelený</a:t>
            </a:r>
            <a:r>
              <a:rPr lang="sk-SK" dirty="0" smtClean="0"/>
              <a:t> </a:t>
            </a:r>
            <a:r>
              <a:rPr lang="sk-SK" i="1" dirty="0" err="1"/>
              <a:t>Pelophylax</a:t>
            </a:r>
            <a:r>
              <a:rPr lang="sk-SK" i="1" dirty="0"/>
              <a:t> </a:t>
            </a:r>
            <a:r>
              <a:rPr lang="sk-SK" i="1" dirty="0" err="1"/>
              <a:t>esculentus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367" y="1478543"/>
            <a:ext cx="4137689" cy="344807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200" y="3860583"/>
            <a:ext cx="3790809" cy="277799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685" y="1509556"/>
            <a:ext cx="3642461" cy="29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01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salamandra škvrnitá	</a:t>
            </a:r>
            <a:r>
              <a:rPr lang="sk-SK" i="1" dirty="0" smtClean="0"/>
              <a:t>Salamandra </a:t>
            </a:r>
            <a:r>
              <a:rPr lang="sk-SK" i="1" dirty="0" err="1" smtClean="0"/>
              <a:t>salamandra</a:t>
            </a:r>
            <a:endParaRPr lang="sk-SK" i="1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7833" y="2613771"/>
            <a:ext cx="6496334" cy="32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63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mlok horský</a:t>
            </a:r>
            <a:r>
              <a:rPr lang="sk-SK" dirty="0" smtClean="0"/>
              <a:t> </a:t>
            </a:r>
            <a:r>
              <a:rPr lang="sk-SK" i="1" dirty="0" err="1"/>
              <a:t>Mesotriton</a:t>
            </a:r>
            <a:r>
              <a:rPr lang="sk-SK" i="1" dirty="0"/>
              <a:t> </a:t>
            </a:r>
            <a:r>
              <a:rPr lang="sk-SK" i="1" dirty="0" err="1"/>
              <a:t>alpestris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597" y="1878001"/>
            <a:ext cx="5221406" cy="281546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49560"/>
            <a:ext cx="5328598" cy="332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49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mlok hrebenatý</a:t>
            </a:r>
            <a:r>
              <a:rPr lang="sk-SK" dirty="0" smtClean="0"/>
              <a:t> </a:t>
            </a:r>
            <a:r>
              <a:rPr lang="sk-SK" i="1" dirty="0" err="1"/>
              <a:t>Triturus</a:t>
            </a:r>
            <a:r>
              <a:rPr lang="sk-SK" i="1" dirty="0"/>
              <a:t> </a:t>
            </a:r>
            <a:r>
              <a:rPr lang="sk-SK" i="1" dirty="0" err="1"/>
              <a:t>cristatus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950" y="1801505"/>
            <a:ext cx="5291304" cy="352112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254" y="1937982"/>
            <a:ext cx="5931152" cy="32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34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mlok dunajský</a:t>
            </a:r>
            <a:r>
              <a:rPr lang="sk-SK" dirty="0" smtClean="0"/>
              <a:t> </a:t>
            </a:r>
            <a:r>
              <a:rPr lang="sk-SK" i="1" dirty="0" err="1"/>
              <a:t>Triturus</a:t>
            </a:r>
            <a:r>
              <a:rPr lang="sk-SK" i="1" dirty="0"/>
              <a:t> </a:t>
            </a:r>
            <a:r>
              <a:rPr lang="sk-SK" i="1" dirty="0" err="1"/>
              <a:t>dobrogicus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701" y="1955125"/>
            <a:ext cx="4317472" cy="235756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016" y="1955124"/>
            <a:ext cx="6154784" cy="413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99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mlok karpatský</a:t>
            </a:r>
            <a:r>
              <a:rPr lang="sk-SK" dirty="0" smtClean="0"/>
              <a:t> </a:t>
            </a:r>
            <a:r>
              <a:rPr lang="sk-SK" i="1" dirty="0" err="1"/>
              <a:t>Lissotriton</a:t>
            </a:r>
            <a:r>
              <a:rPr lang="sk-SK" i="1" dirty="0"/>
              <a:t> </a:t>
            </a:r>
            <a:r>
              <a:rPr lang="sk-SK" i="1" dirty="0" err="1"/>
              <a:t>montandoni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754" y="1581506"/>
            <a:ext cx="4780555" cy="259470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438" y="2037828"/>
            <a:ext cx="6415159" cy="427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3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mlok bodkovaný</a:t>
            </a:r>
            <a:r>
              <a:rPr lang="sk-SK" dirty="0" smtClean="0"/>
              <a:t> </a:t>
            </a:r>
            <a:r>
              <a:rPr lang="sk-SK" i="1" dirty="0" err="1"/>
              <a:t>Lissotriton</a:t>
            </a:r>
            <a:r>
              <a:rPr lang="sk-SK" i="1" dirty="0"/>
              <a:t> vulgaris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832" y="1690688"/>
            <a:ext cx="3834452" cy="239653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085" y="1690688"/>
            <a:ext cx="5238750" cy="333375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433" y="4087221"/>
            <a:ext cx="3568890" cy="26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3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kunka</a:t>
            </a:r>
            <a:r>
              <a:rPr lang="sk-SK" dirty="0"/>
              <a:t> </a:t>
            </a:r>
            <a:r>
              <a:rPr lang="sk-SK" dirty="0" err="1"/>
              <a:t>žltobruchá</a:t>
            </a:r>
            <a:r>
              <a:rPr lang="sk-SK" dirty="0" smtClean="0"/>
              <a:t> </a:t>
            </a:r>
            <a:r>
              <a:rPr lang="sk-SK" i="1" dirty="0" err="1"/>
              <a:t>Bombina</a:t>
            </a:r>
            <a:r>
              <a:rPr lang="sk-SK" i="1" dirty="0"/>
              <a:t> </a:t>
            </a:r>
            <a:r>
              <a:rPr lang="sk-SK" i="1" dirty="0" err="1"/>
              <a:t>variegata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73" y="2062304"/>
            <a:ext cx="4038672" cy="323415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801" y="2062304"/>
            <a:ext cx="4991100" cy="333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3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hrabavka</a:t>
            </a:r>
            <a:r>
              <a:rPr lang="sk-SK" dirty="0"/>
              <a:t> škvrnitá</a:t>
            </a:r>
            <a:r>
              <a:rPr lang="sk-SK" dirty="0" smtClean="0"/>
              <a:t> </a:t>
            </a:r>
            <a:r>
              <a:rPr lang="sk-SK" i="1" dirty="0" err="1"/>
              <a:t>Pelobates</a:t>
            </a:r>
            <a:r>
              <a:rPr lang="sk-SK" i="1" dirty="0"/>
              <a:t> </a:t>
            </a:r>
            <a:r>
              <a:rPr lang="sk-SK" i="1" dirty="0" err="1"/>
              <a:t>fuscus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1864" y="855272"/>
            <a:ext cx="3314344" cy="331434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001" y="3778795"/>
            <a:ext cx="3921904" cy="260984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742" y="1690688"/>
            <a:ext cx="4577422" cy="257193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03" y="3574079"/>
            <a:ext cx="3964354" cy="264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11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ropucha bradavičnatá</a:t>
            </a:r>
            <a:r>
              <a:rPr lang="sk-SK" dirty="0" smtClean="0"/>
              <a:t> </a:t>
            </a:r>
            <a:r>
              <a:rPr lang="sk-SK" i="1" dirty="0" err="1" smtClean="0"/>
              <a:t>Bufo</a:t>
            </a:r>
            <a:r>
              <a:rPr lang="sk-SK" i="1" dirty="0" smtClean="0"/>
              <a:t> </a:t>
            </a:r>
            <a:r>
              <a:rPr lang="sk-SK" i="1" dirty="0" err="1"/>
              <a:t>bufo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097" y="1690688"/>
            <a:ext cx="3591520" cy="238999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392" y="1924336"/>
            <a:ext cx="3135229" cy="246605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27" y="4029995"/>
            <a:ext cx="3130265" cy="246214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657" y="4080681"/>
            <a:ext cx="4636310" cy="260501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0912" y="1582247"/>
            <a:ext cx="3678310" cy="244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40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ropucha zelená</a:t>
            </a:r>
            <a:r>
              <a:rPr lang="sk-SK" dirty="0" smtClean="0"/>
              <a:t> </a:t>
            </a:r>
            <a:r>
              <a:rPr lang="sk-SK" i="1" dirty="0" err="1"/>
              <a:t>Pseudepidalea</a:t>
            </a:r>
            <a:r>
              <a:rPr lang="sk-SK" i="1" dirty="0"/>
              <a:t> viridis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8019" y="1690688"/>
            <a:ext cx="3582423" cy="238394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875" y="1690688"/>
            <a:ext cx="5193942" cy="290860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019" y="4209105"/>
            <a:ext cx="3579766" cy="238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72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ropucha krátkonohá</a:t>
            </a:r>
            <a:r>
              <a:rPr lang="sk-SK" dirty="0" smtClean="0"/>
              <a:t> </a:t>
            </a:r>
            <a:r>
              <a:rPr lang="sk-SK" i="1" dirty="0" err="1"/>
              <a:t>Epidalea</a:t>
            </a:r>
            <a:r>
              <a:rPr lang="sk-SK" i="1" dirty="0"/>
              <a:t> </a:t>
            </a:r>
            <a:r>
              <a:rPr lang="sk-SK" i="1" dirty="0" err="1"/>
              <a:t>calamita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77918"/>
            <a:ext cx="3716243" cy="248650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791" y="1641827"/>
            <a:ext cx="4118584" cy="27308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875" y="3886651"/>
            <a:ext cx="3990194" cy="250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87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rosnička zelená</a:t>
            </a:r>
            <a:r>
              <a:rPr lang="sk-SK" dirty="0" smtClean="0"/>
              <a:t> </a:t>
            </a:r>
            <a:r>
              <a:rPr lang="sk-SK" i="1" dirty="0" err="1"/>
              <a:t>Hyla</a:t>
            </a:r>
            <a:r>
              <a:rPr lang="sk-SK" i="1" dirty="0"/>
              <a:t> </a:t>
            </a:r>
            <a:r>
              <a:rPr lang="sk-SK" i="1" dirty="0" err="1"/>
              <a:t>arborea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251" y="2012842"/>
            <a:ext cx="4490839" cy="336379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801" y="2012841"/>
            <a:ext cx="5045692" cy="336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56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skokan </a:t>
            </a:r>
            <a:r>
              <a:rPr lang="sk-SK" dirty="0" err="1"/>
              <a:t>ostropyský</a:t>
            </a:r>
            <a:r>
              <a:rPr lang="sk-SK" dirty="0" smtClean="0"/>
              <a:t> </a:t>
            </a:r>
            <a:r>
              <a:rPr lang="sk-SK" i="1" dirty="0"/>
              <a:t>Rana </a:t>
            </a:r>
            <a:r>
              <a:rPr lang="sk-SK" i="1" dirty="0" err="1"/>
              <a:t>arvalis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65230"/>
            <a:ext cx="4562875" cy="302538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463" y="1863186"/>
            <a:ext cx="6080078" cy="415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39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skokan štíhly</a:t>
            </a:r>
            <a:r>
              <a:rPr lang="sk-SK" dirty="0" smtClean="0"/>
              <a:t> </a:t>
            </a:r>
            <a:r>
              <a:rPr lang="sk-SK" i="1" dirty="0"/>
              <a:t>Rana </a:t>
            </a:r>
            <a:r>
              <a:rPr lang="sk-SK" i="1" dirty="0" err="1"/>
              <a:t>dalmatina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802" y="1690688"/>
            <a:ext cx="3511526" cy="233676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576" y="1485971"/>
            <a:ext cx="4731224" cy="315568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416" y="3603008"/>
            <a:ext cx="4216045" cy="316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8540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74</Words>
  <Application>Microsoft Office PowerPoint</Application>
  <PresentationFormat>Širokouhlá</PresentationFormat>
  <Paragraphs>19</Paragraphs>
  <Slides>19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Motív Office</vt:lpstr>
      <vt:lpstr>kunka červenobruchá Bombina bombina </vt:lpstr>
      <vt:lpstr>kunka žltobruchá Bombina variegata </vt:lpstr>
      <vt:lpstr>hrabavka škvrnitá Pelobates fuscus </vt:lpstr>
      <vt:lpstr>ropucha bradavičnatá Bufo bufo </vt:lpstr>
      <vt:lpstr>ropucha zelená Pseudepidalea viridis </vt:lpstr>
      <vt:lpstr>ropucha krátkonohá Epidalea calamita </vt:lpstr>
      <vt:lpstr>rosnička zelená Hyla arborea </vt:lpstr>
      <vt:lpstr>skokan ostropyský Rana arvalis </vt:lpstr>
      <vt:lpstr>skokan štíhly Rana dalmatina </vt:lpstr>
      <vt:lpstr>skokan hnedý Rana temporaria </vt:lpstr>
      <vt:lpstr>skokan krátkonohý Pelophylax lessonae </vt:lpstr>
      <vt:lpstr>skokan rapotavý Pelophylax ridibundus </vt:lpstr>
      <vt:lpstr>skokan zelený Pelophylax esculentus </vt:lpstr>
      <vt:lpstr>salamandra škvrnitá Salamandra salamandra</vt:lpstr>
      <vt:lpstr>mlok horský Mesotriton alpestris </vt:lpstr>
      <vt:lpstr>mlok hrebenatý Triturus cristatus </vt:lpstr>
      <vt:lpstr>mlok dunajský Triturus dobrogicus </vt:lpstr>
      <vt:lpstr>mlok karpatský Lissotriton montandoni </vt:lpstr>
      <vt:lpstr>mlok bodkovaný Lissotriton vulgaris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kunka červenobruchá Bombina bombina </dc:title>
  <dc:creator>Marta</dc:creator>
  <cp:lastModifiedBy>Marta</cp:lastModifiedBy>
  <cp:revision>6</cp:revision>
  <dcterms:created xsi:type="dcterms:W3CDTF">2019-11-18T16:03:09Z</dcterms:created>
  <dcterms:modified xsi:type="dcterms:W3CDTF">2019-11-18T16:31:26Z</dcterms:modified>
</cp:coreProperties>
</file>