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8" r:id="rId15"/>
    <p:sldId id="269" r:id="rId16"/>
    <p:sldId id="270" r:id="rId17"/>
    <p:sldId id="271" r:id="rId18"/>
    <p:sldId id="272" r:id="rId19"/>
    <p:sldId id="276" r:id="rId20"/>
    <p:sldId id="278" r:id="rId21"/>
    <p:sldId id="27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3A49B-F117-4FD0-B6D3-F0FF7D33FDFC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30EC11A-8F13-409E-A652-22D4635693C3}">
      <dgm:prSet/>
      <dgm:spPr/>
      <dgm:t>
        <a:bodyPr/>
        <a:lstStyle/>
        <a:p>
          <a:r>
            <a:rPr lang="sk-SK"/>
            <a:t>Beliefs and values</a:t>
          </a:r>
          <a:endParaRPr lang="en-US"/>
        </a:p>
      </dgm:t>
    </dgm:pt>
    <dgm:pt modelId="{9D6DF9F8-4E69-46B8-A5F6-91E696EA1D83}" type="parTrans" cxnId="{5F95EB3E-95C3-4764-81F6-9207D1C1DBA1}">
      <dgm:prSet/>
      <dgm:spPr/>
      <dgm:t>
        <a:bodyPr/>
        <a:lstStyle/>
        <a:p>
          <a:endParaRPr lang="en-US"/>
        </a:p>
      </dgm:t>
    </dgm:pt>
    <dgm:pt modelId="{B808FE29-9C33-4535-A3FC-BFA03DE87E5B}" type="sibTrans" cxnId="{5F95EB3E-95C3-4764-81F6-9207D1C1DBA1}">
      <dgm:prSet/>
      <dgm:spPr/>
      <dgm:t>
        <a:bodyPr/>
        <a:lstStyle/>
        <a:p>
          <a:endParaRPr lang="en-US"/>
        </a:p>
      </dgm:t>
    </dgm:pt>
    <dgm:pt modelId="{6DBB5AAB-8CC2-4402-BBDE-80E693F23880}">
      <dgm:prSet/>
      <dgm:spPr/>
      <dgm:t>
        <a:bodyPr/>
        <a:lstStyle/>
        <a:p>
          <a:r>
            <a:rPr lang="sk-SK"/>
            <a:t>Social practices and norms</a:t>
          </a:r>
          <a:endParaRPr lang="en-US"/>
        </a:p>
      </dgm:t>
    </dgm:pt>
    <dgm:pt modelId="{EEB70D31-15EB-4285-B419-7746C97A1625}" type="parTrans" cxnId="{8FDFD452-AB93-485C-A7C3-261044D041F3}">
      <dgm:prSet/>
      <dgm:spPr/>
      <dgm:t>
        <a:bodyPr/>
        <a:lstStyle/>
        <a:p>
          <a:endParaRPr lang="en-US"/>
        </a:p>
      </dgm:t>
    </dgm:pt>
    <dgm:pt modelId="{C094A280-E273-43FF-8C3A-AFCB5BF39F0E}" type="sibTrans" cxnId="{8FDFD452-AB93-485C-A7C3-261044D041F3}">
      <dgm:prSet/>
      <dgm:spPr/>
      <dgm:t>
        <a:bodyPr/>
        <a:lstStyle/>
        <a:p>
          <a:endParaRPr lang="en-US"/>
        </a:p>
      </dgm:t>
    </dgm:pt>
    <dgm:pt modelId="{02783214-5CA3-4F58-9924-AE6CD08878F6}">
      <dgm:prSet/>
      <dgm:spPr/>
      <dgm:t>
        <a:bodyPr/>
        <a:lstStyle/>
        <a:p>
          <a:r>
            <a:rPr lang="sk-SK" dirty="0" err="1"/>
            <a:t>Language</a:t>
          </a:r>
          <a:r>
            <a:rPr lang="sk-SK" dirty="0"/>
            <a:t> and </a:t>
          </a:r>
          <a:r>
            <a:rPr lang="sk-SK" dirty="0" err="1"/>
            <a:t>communication</a:t>
          </a:r>
          <a:endParaRPr lang="en-US" dirty="0"/>
        </a:p>
      </dgm:t>
    </dgm:pt>
    <dgm:pt modelId="{647A2B88-9D6F-4207-9B74-B19C92AA20C8}" type="parTrans" cxnId="{2A5C6587-E916-4035-BDDB-8FFB247E6ADB}">
      <dgm:prSet/>
      <dgm:spPr/>
      <dgm:t>
        <a:bodyPr/>
        <a:lstStyle/>
        <a:p>
          <a:endParaRPr lang="en-US"/>
        </a:p>
      </dgm:t>
    </dgm:pt>
    <dgm:pt modelId="{46100339-B543-4EC4-8B8E-A8DEDD6662A3}" type="sibTrans" cxnId="{2A5C6587-E916-4035-BDDB-8FFB247E6ADB}">
      <dgm:prSet/>
      <dgm:spPr/>
      <dgm:t>
        <a:bodyPr/>
        <a:lstStyle/>
        <a:p>
          <a:endParaRPr lang="en-US"/>
        </a:p>
      </dgm:t>
    </dgm:pt>
    <dgm:pt modelId="{A65CF0F4-9ADC-4C7F-84C7-3EB3BA25BD73}">
      <dgm:prSet/>
      <dgm:spPr/>
      <dgm:t>
        <a:bodyPr/>
        <a:lstStyle/>
        <a:p>
          <a:r>
            <a:rPr lang="sk-SK"/>
            <a:t>Arts and expression</a:t>
          </a:r>
          <a:endParaRPr lang="en-US"/>
        </a:p>
      </dgm:t>
    </dgm:pt>
    <dgm:pt modelId="{B21CFA39-0450-4159-BF00-5FF4FC0F7518}" type="parTrans" cxnId="{2C4719AE-8875-47C4-8966-2A83B5698EF4}">
      <dgm:prSet/>
      <dgm:spPr/>
      <dgm:t>
        <a:bodyPr/>
        <a:lstStyle/>
        <a:p>
          <a:endParaRPr lang="en-US"/>
        </a:p>
      </dgm:t>
    </dgm:pt>
    <dgm:pt modelId="{4955A5A1-CBEE-47AD-83BB-89FB07BD2122}" type="sibTrans" cxnId="{2C4719AE-8875-47C4-8966-2A83B5698EF4}">
      <dgm:prSet/>
      <dgm:spPr/>
      <dgm:t>
        <a:bodyPr/>
        <a:lstStyle/>
        <a:p>
          <a:endParaRPr lang="en-US"/>
        </a:p>
      </dgm:t>
    </dgm:pt>
    <dgm:pt modelId="{417DE27E-4DDC-48CA-A951-28F78766333D}">
      <dgm:prSet/>
      <dgm:spPr/>
      <dgm:t>
        <a:bodyPr/>
        <a:lstStyle/>
        <a:p>
          <a:r>
            <a:rPr lang="sk-SK"/>
            <a:t>Institutions</a:t>
          </a:r>
          <a:endParaRPr lang="en-US"/>
        </a:p>
      </dgm:t>
    </dgm:pt>
    <dgm:pt modelId="{8BADDE51-DCC6-490C-90ED-620FB6B72F1A}" type="parTrans" cxnId="{631F922A-42BB-46C6-9C2C-88DB69C3C311}">
      <dgm:prSet/>
      <dgm:spPr/>
      <dgm:t>
        <a:bodyPr/>
        <a:lstStyle/>
        <a:p>
          <a:endParaRPr lang="en-US"/>
        </a:p>
      </dgm:t>
    </dgm:pt>
    <dgm:pt modelId="{67C86811-3565-4CFD-B9CD-E0DE45070349}" type="sibTrans" cxnId="{631F922A-42BB-46C6-9C2C-88DB69C3C311}">
      <dgm:prSet/>
      <dgm:spPr/>
      <dgm:t>
        <a:bodyPr/>
        <a:lstStyle/>
        <a:p>
          <a:endParaRPr lang="en-US"/>
        </a:p>
      </dgm:t>
    </dgm:pt>
    <dgm:pt modelId="{5E470D51-594F-4DE9-BA5E-B9CEBD83F354}">
      <dgm:prSet/>
      <dgm:spPr/>
      <dgm:t>
        <a:bodyPr/>
        <a:lstStyle/>
        <a:p>
          <a:r>
            <a:rPr lang="sk-SK"/>
            <a:t>Technology and material culture</a:t>
          </a:r>
          <a:endParaRPr lang="en-US"/>
        </a:p>
      </dgm:t>
    </dgm:pt>
    <dgm:pt modelId="{AB121615-62F3-4E3E-AA01-21D02B5BB9D7}" type="parTrans" cxnId="{CF608236-71C2-46D6-8C07-B5ECC07DB23B}">
      <dgm:prSet/>
      <dgm:spPr/>
      <dgm:t>
        <a:bodyPr/>
        <a:lstStyle/>
        <a:p>
          <a:endParaRPr lang="en-US"/>
        </a:p>
      </dgm:t>
    </dgm:pt>
    <dgm:pt modelId="{6BF0E0D2-FD28-4864-8FE2-6AC43C799133}" type="sibTrans" cxnId="{CF608236-71C2-46D6-8C07-B5ECC07DB23B}">
      <dgm:prSet/>
      <dgm:spPr/>
      <dgm:t>
        <a:bodyPr/>
        <a:lstStyle/>
        <a:p>
          <a:endParaRPr lang="en-US"/>
        </a:p>
      </dgm:t>
    </dgm:pt>
    <dgm:pt modelId="{59855647-3304-4775-A530-7D85575D8317}">
      <dgm:prSet/>
      <dgm:spPr/>
      <dgm:t>
        <a:bodyPr/>
        <a:lstStyle/>
        <a:p>
          <a:r>
            <a:rPr lang="sk-SK"/>
            <a:t>Customs and traditions</a:t>
          </a:r>
          <a:endParaRPr lang="en-US"/>
        </a:p>
      </dgm:t>
    </dgm:pt>
    <dgm:pt modelId="{7D844FC5-A07F-40E8-8312-CFA155EAF5C4}" type="parTrans" cxnId="{ACAE73A3-6F7A-4902-BBAF-6047AA33C1F9}">
      <dgm:prSet/>
      <dgm:spPr/>
      <dgm:t>
        <a:bodyPr/>
        <a:lstStyle/>
        <a:p>
          <a:endParaRPr lang="en-US"/>
        </a:p>
      </dgm:t>
    </dgm:pt>
    <dgm:pt modelId="{825D245C-70E5-4F39-8B40-96C9170AB18F}" type="sibTrans" cxnId="{ACAE73A3-6F7A-4902-BBAF-6047AA33C1F9}">
      <dgm:prSet/>
      <dgm:spPr/>
      <dgm:t>
        <a:bodyPr/>
        <a:lstStyle/>
        <a:p>
          <a:endParaRPr lang="en-US"/>
        </a:p>
      </dgm:t>
    </dgm:pt>
    <dgm:pt modelId="{7AFF423B-FCD6-4BC5-B7E2-46808DCFD4CB}">
      <dgm:prSet/>
      <dgm:spPr/>
      <dgm:t>
        <a:bodyPr/>
        <a:lstStyle/>
        <a:p>
          <a:r>
            <a:rPr lang="sk-SK"/>
            <a:t>Historical foundations</a:t>
          </a:r>
          <a:endParaRPr lang="en-US"/>
        </a:p>
      </dgm:t>
    </dgm:pt>
    <dgm:pt modelId="{BCE2E129-D0C3-42BC-8965-EE043B88691A}" type="parTrans" cxnId="{0B8891DA-F094-4B2C-9A1A-0F59CC48A45D}">
      <dgm:prSet/>
      <dgm:spPr/>
      <dgm:t>
        <a:bodyPr/>
        <a:lstStyle/>
        <a:p>
          <a:endParaRPr lang="en-US"/>
        </a:p>
      </dgm:t>
    </dgm:pt>
    <dgm:pt modelId="{55FA5E86-24D3-4132-AD12-DB2DB85E8229}" type="sibTrans" cxnId="{0B8891DA-F094-4B2C-9A1A-0F59CC48A45D}">
      <dgm:prSet/>
      <dgm:spPr/>
      <dgm:t>
        <a:bodyPr/>
        <a:lstStyle/>
        <a:p>
          <a:endParaRPr lang="en-US"/>
        </a:p>
      </dgm:t>
    </dgm:pt>
    <dgm:pt modelId="{191BAD53-9665-4C08-BFD3-7CE1AD6AB87B}">
      <dgm:prSet/>
      <dgm:spPr/>
      <dgm:t>
        <a:bodyPr/>
        <a:lstStyle/>
        <a:p>
          <a:r>
            <a:rPr lang="sk-SK"/>
            <a:t>Cultural diversity and interaction</a:t>
          </a:r>
          <a:endParaRPr lang="en-US"/>
        </a:p>
      </dgm:t>
    </dgm:pt>
    <dgm:pt modelId="{AC74C8E0-5006-4CE1-A6D1-10041CC274F8}" type="parTrans" cxnId="{6705C736-C148-4908-84FA-C18BD99D9F02}">
      <dgm:prSet/>
      <dgm:spPr/>
      <dgm:t>
        <a:bodyPr/>
        <a:lstStyle/>
        <a:p>
          <a:endParaRPr lang="en-US"/>
        </a:p>
      </dgm:t>
    </dgm:pt>
    <dgm:pt modelId="{762FE2CC-DEEE-41A0-AC7A-9390CB599082}" type="sibTrans" cxnId="{6705C736-C148-4908-84FA-C18BD99D9F02}">
      <dgm:prSet/>
      <dgm:spPr/>
      <dgm:t>
        <a:bodyPr/>
        <a:lstStyle/>
        <a:p>
          <a:endParaRPr lang="en-US"/>
        </a:p>
      </dgm:t>
    </dgm:pt>
    <dgm:pt modelId="{E44ABCAD-D866-4445-84E7-CC0A1A8480E2}" type="pres">
      <dgm:prSet presAssocID="{9EA3A49B-F117-4FD0-B6D3-F0FF7D33FDFC}" presName="diagram" presStyleCnt="0">
        <dgm:presLayoutVars>
          <dgm:dir/>
          <dgm:resizeHandles val="exact"/>
        </dgm:presLayoutVars>
      </dgm:prSet>
      <dgm:spPr/>
    </dgm:pt>
    <dgm:pt modelId="{8B04C114-5A70-4BAD-A7DE-96A82DEBFB14}" type="pres">
      <dgm:prSet presAssocID="{B30EC11A-8F13-409E-A652-22D4635693C3}" presName="node" presStyleLbl="node1" presStyleIdx="0" presStyleCnt="9">
        <dgm:presLayoutVars>
          <dgm:bulletEnabled val="1"/>
        </dgm:presLayoutVars>
      </dgm:prSet>
      <dgm:spPr/>
    </dgm:pt>
    <dgm:pt modelId="{13564F6D-B762-4599-9EE5-9CA1367BB734}" type="pres">
      <dgm:prSet presAssocID="{B808FE29-9C33-4535-A3FC-BFA03DE87E5B}" presName="sibTrans" presStyleCnt="0"/>
      <dgm:spPr/>
    </dgm:pt>
    <dgm:pt modelId="{B1818D50-0B38-4921-B363-5480B061427C}" type="pres">
      <dgm:prSet presAssocID="{6DBB5AAB-8CC2-4402-BBDE-80E693F23880}" presName="node" presStyleLbl="node1" presStyleIdx="1" presStyleCnt="9">
        <dgm:presLayoutVars>
          <dgm:bulletEnabled val="1"/>
        </dgm:presLayoutVars>
      </dgm:prSet>
      <dgm:spPr/>
    </dgm:pt>
    <dgm:pt modelId="{57DDBCA5-7083-4772-8F15-A829205C467C}" type="pres">
      <dgm:prSet presAssocID="{C094A280-E273-43FF-8C3A-AFCB5BF39F0E}" presName="sibTrans" presStyleCnt="0"/>
      <dgm:spPr/>
    </dgm:pt>
    <dgm:pt modelId="{C75E7E37-EA70-443C-8104-8B2A723EA330}" type="pres">
      <dgm:prSet presAssocID="{02783214-5CA3-4F58-9924-AE6CD08878F6}" presName="node" presStyleLbl="node1" presStyleIdx="2" presStyleCnt="9">
        <dgm:presLayoutVars>
          <dgm:bulletEnabled val="1"/>
        </dgm:presLayoutVars>
      </dgm:prSet>
      <dgm:spPr/>
    </dgm:pt>
    <dgm:pt modelId="{F311BC18-9E13-4F9F-A550-868BB34049AA}" type="pres">
      <dgm:prSet presAssocID="{46100339-B543-4EC4-8B8E-A8DEDD6662A3}" presName="sibTrans" presStyleCnt="0"/>
      <dgm:spPr/>
    </dgm:pt>
    <dgm:pt modelId="{9AC0D263-6421-4B33-A0D6-E01F7E75F814}" type="pres">
      <dgm:prSet presAssocID="{A65CF0F4-9ADC-4C7F-84C7-3EB3BA25BD73}" presName="node" presStyleLbl="node1" presStyleIdx="3" presStyleCnt="9">
        <dgm:presLayoutVars>
          <dgm:bulletEnabled val="1"/>
        </dgm:presLayoutVars>
      </dgm:prSet>
      <dgm:spPr/>
    </dgm:pt>
    <dgm:pt modelId="{A4FE24C4-C957-4D9D-BA31-B2BD14572A89}" type="pres">
      <dgm:prSet presAssocID="{4955A5A1-CBEE-47AD-83BB-89FB07BD2122}" presName="sibTrans" presStyleCnt="0"/>
      <dgm:spPr/>
    </dgm:pt>
    <dgm:pt modelId="{5070F0CB-F9A1-4348-B9B5-E1BD8F596B0E}" type="pres">
      <dgm:prSet presAssocID="{417DE27E-4DDC-48CA-A951-28F78766333D}" presName="node" presStyleLbl="node1" presStyleIdx="4" presStyleCnt="9">
        <dgm:presLayoutVars>
          <dgm:bulletEnabled val="1"/>
        </dgm:presLayoutVars>
      </dgm:prSet>
      <dgm:spPr/>
    </dgm:pt>
    <dgm:pt modelId="{5F2EC5E0-AE04-46CF-9AFE-83EF04C524A4}" type="pres">
      <dgm:prSet presAssocID="{67C86811-3565-4CFD-B9CD-E0DE45070349}" presName="sibTrans" presStyleCnt="0"/>
      <dgm:spPr/>
    </dgm:pt>
    <dgm:pt modelId="{91AEEFB3-A1F3-4B86-9673-7888D9C8A698}" type="pres">
      <dgm:prSet presAssocID="{5E470D51-594F-4DE9-BA5E-B9CEBD83F354}" presName="node" presStyleLbl="node1" presStyleIdx="5" presStyleCnt="9">
        <dgm:presLayoutVars>
          <dgm:bulletEnabled val="1"/>
        </dgm:presLayoutVars>
      </dgm:prSet>
      <dgm:spPr/>
    </dgm:pt>
    <dgm:pt modelId="{57CE1821-6AF2-4F4D-B90E-18990F1C1A72}" type="pres">
      <dgm:prSet presAssocID="{6BF0E0D2-FD28-4864-8FE2-6AC43C799133}" presName="sibTrans" presStyleCnt="0"/>
      <dgm:spPr/>
    </dgm:pt>
    <dgm:pt modelId="{3378B013-3A65-451A-9ECE-8BA04E55582E}" type="pres">
      <dgm:prSet presAssocID="{59855647-3304-4775-A530-7D85575D8317}" presName="node" presStyleLbl="node1" presStyleIdx="6" presStyleCnt="9">
        <dgm:presLayoutVars>
          <dgm:bulletEnabled val="1"/>
        </dgm:presLayoutVars>
      </dgm:prSet>
      <dgm:spPr/>
    </dgm:pt>
    <dgm:pt modelId="{BB39599F-B5CC-496A-B0D3-9A591B8A9814}" type="pres">
      <dgm:prSet presAssocID="{825D245C-70E5-4F39-8B40-96C9170AB18F}" presName="sibTrans" presStyleCnt="0"/>
      <dgm:spPr/>
    </dgm:pt>
    <dgm:pt modelId="{9726235C-C68A-4E2A-9700-D30550D3AD5D}" type="pres">
      <dgm:prSet presAssocID="{7AFF423B-FCD6-4BC5-B7E2-46808DCFD4CB}" presName="node" presStyleLbl="node1" presStyleIdx="7" presStyleCnt="9">
        <dgm:presLayoutVars>
          <dgm:bulletEnabled val="1"/>
        </dgm:presLayoutVars>
      </dgm:prSet>
      <dgm:spPr/>
    </dgm:pt>
    <dgm:pt modelId="{BE5EC862-851B-4417-92C0-01F8A13FE394}" type="pres">
      <dgm:prSet presAssocID="{55FA5E86-24D3-4132-AD12-DB2DB85E8229}" presName="sibTrans" presStyleCnt="0"/>
      <dgm:spPr/>
    </dgm:pt>
    <dgm:pt modelId="{788FAB54-C536-4E3C-AEA2-02B1AC891092}" type="pres">
      <dgm:prSet presAssocID="{191BAD53-9665-4C08-BFD3-7CE1AD6AB87B}" presName="node" presStyleLbl="node1" presStyleIdx="8" presStyleCnt="9">
        <dgm:presLayoutVars>
          <dgm:bulletEnabled val="1"/>
        </dgm:presLayoutVars>
      </dgm:prSet>
      <dgm:spPr/>
    </dgm:pt>
  </dgm:ptLst>
  <dgm:cxnLst>
    <dgm:cxn modelId="{7FF98C16-3AF5-4621-8183-5F447D5FF07D}" type="presOf" srcId="{5E470D51-594F-4DE9-BA5E-B9CEBD83F354}" destId="{91AEEFB3-A1F3-4B86-9673-7888D9C8A698}" srcOrd="0" destOrd="0" presId="urn:microsoft.com/office/officeart/2005/8/layout/default"/>
    <dgm:cxn modelId="{57C3772A-7BD4-4F09-BBEB-2439869D1131}" type="presOf" srcId="{B30EC11A-8F13-409E-A652-22D4635693C3}" destId="{8B04C114-5A70-4BAD-A7DE-96A82DEBFB14}" srcOrd="0" destOrd="0" presId="urn:microsoft.com/office/officeart/2005/8/layout/default"/>
    <dgm:cxn modelId="{631F922A-42BB-46C6-9C2C-88DB69C3C311}" srcId="{9EA3A49B-F117-4FD0-B6D3-F0FF7D33FDFC}" destId="{417DE27E-4DDC-48CA-A951-28F78766333D}" srcOrd="4" destOrd="0" parTransId="{8BADDE51-DCC6-490C-90ED-620FB6B72F1A}" sibTransId="{67C86811-3565-4CFD-B9CD-E0DE45070349}"/>
    <dgm:cxn modelId="{CF608236-71C2-46D6-8C07-B5ECC07DB23B}" srcId="{9EA3A49B-F117-4FD0-B6D3-F0FF7D33FDFC}" destId="{5E470D51-594F-4DE9-BA5E-B9CEBD83F354}" srcOrd="5" destOrd="0" parTransId="{AB121615-62F3-4E3E-AA01-21D02B5BB9D7}" sibTransId="{6BF0E0D2-FD28-4864-8FE2-6AC43C799133}"/>
    <dgm:cxn modelId="{6705C736-C148-4908-84FA-C18BD99D9F02}" srcId="{9EA3A49B-F117-4FD0-B6D3-F0FF7D33FDFC}" destId="{191BAD53-9665-4C08-BFD3-7CE1AD6AB87B}" srcOrd="8" destOrd="0" parTransId="{AC74C8E0-5006-4CE1-A6D1-10041CC274F8}" sibTransId="{762FE2CC-DEEE-41A0-AC7A-9390CB599082}"/>
    <dgm:cxn modelId="{5F95EB3E-95C3-4764-81F6-9207D1C1DBA1}" srcId="{9EA3A49B-F117-4FD0-B6D3-F0FF7D33FDFC}" destId="{B30EC11A-8F13-409E-A652-22D4635693C3}" srcOrd="0" destOrd="0" parTransId="{9D6DF9F8-4E69-46B8-A5F6-91E696EA1D83}" sibTransId="{B808FE29-9C33-4535-A3FC-BFA03DE87E5B}"/>
    <dgm:cxn modelId="{FCDBA84C-05EE-4FBE-8366-405326BEA2E1}" type="presOf" srcId="{59855647-3304-4775-A530-7D85575D8317}" destId="{3378B013-3A65-451A-9ECE-8BA04E55582E}" srcOrd="0" destOrd="0" presId="urn:microsoft.com/office/officeart/2005/8/layout/default"/>
    <dgm:cxn modelId="{8FDFD452-AB93-485C-A7C3-261044D041F3}" srcId="{9EA3A49B-F117-4FD0-B6D3-F0FF7D33FDFC}" destId="{6DBB5AAB-8CC2-4402-BBDE-80E693F23880}" srcOrd="1" destOrd="0" parTransId="{EEB70D31-15EB-4285-B419-7746C97A1625}" sibTransId="{C094A280-E273-43FF-8C3A-AFCB5BF39F0E}"/>
    <dgm:cxn modelId="{5E491A7D-0134-4DC0-8424-48D4C4FDDC51}" type="presOf" srcId="{9EA3A49B-F117-4FD0-B6D3-F0FF7D33FDFC}" destId="{E44ABCAD-D866-4445-84E7-CC0A1A8480E2}" srcOrd="0" destOrd="0" presId="urn:microsoft.com/office/officeart/2005/8/layout/default"/>
    <dgm:cxn modelId="{2A5C6587-E916-4035-BDDB-8FFB247E6ADB}" srcId="{9EA3A49B-F117-4FD0-B6D3-F0FF7D33FDFC}" destId="{02783214-5CA3-4F58-9924-AE6CD08878F6}" srcOrd="2" destOrd="0" parTransId="{647A2B88-9D6F-4207-9B74-B19C92AA20C8}" sibTransId="{46100339-B543-4EC4-8B8E-A8DEDD6662A3}"/>
    <dgm:cxn modelId="{FB1458A1-9766-4EEC-B70B-12D7FE0E034C}" type="presOf" srcId="{6DBB5AAB-8CC2-4402-BBDE-80E693F23880}" destId="{B1818D50-0B38-4921-B363-5480B061427C}" srcOrd="0" destOrd="0" presId="urn:microsoft.com/office/officeart/2005/8/layout/default"/>
    <dgm:cxn modelId="{ACAE73A3-6F7A-4902-BBAF-6047AA33C1F9}" srcId="{9EA3A49B-F117-4FD0-B6D3-F0FF7D33FDFC}" destId="{59855647-3304-4775-A530-7D85575D8317}" srcOrd="6" destOrd="0" parTransId="{7D844FC5-A07F-40E8-8312-CFA155EAF5C4}" sibTransId="{825D245C-70E5-4F39-8B40-96C9170AB18F}"/>
    <dgm:cxn modelId="{2C4719AE-8875-47C4-8966-2A83B5698EF4}" srcId="{9EA3A49B-F117-4FD0-B6D3-F0FF7D33FDFC}" destId="{A65CF0F4-9ADC-4C7F-84C7-3EB3BA25BD73}" srcOrd="3" destOrd="0" parTransId="{B21CFA39-0450-4159-BF00-5FF4FC0F7518}" sibTransId="{4955A5A1-CBEE-47AD-83BB-89FB07BD2122}"/>
    <dgm:cxn modelId="{C4EAEEC2-A863-43A2-97F3-BBB9F7D21EC6}" type="presOf" srcId="{A65CF0F4-9ADC-4C7F-84C7-3EB3BA25BD73}" destId="{9AC0D263-6421-4B33-A0D6-E01F7E75F814}" srcOrd="0" destOrd="0" presId="urn:microsoft.com/office/officeart/2005/8/layout/default"/>
    <dgm:cxn modelId="{0B8891DA-F094-4B2C-9A1A-0F59CC48A45D}" srcId="{9EA3A49B-F117-4FD0-B6D3-F0FF7D33FDFC}" destId="{7AFF423B-FCD6-4BC5-B7E2-46808DCFD4CB}" srcOrd="7" destOrd="0" parTransId="{BCE2E129-D0C3-42BC-8965-EE043B88691A}" sibTransId="{55FA5E86-24D3-4132-AD12-DB2DB85E8229}"/>
    <dgm:cxn modelId="{991C33E6-7B32-476A-8362-883DBF059181}" type="presOf" srcId="{7AFF423B-FCD6-4BC5-B7E2-46808DCFD4CB}" destId="{9726235C-C68A-4E2A-9700-D30550D3AD5D}" srcOrd="0" destOrd="0" presId="urn:microsoft.com/office/officeart/2005/8/layout/default"/>
    <dgm:cxn modelId="{581A70EB-4B73-4A3E-B014-2EE8ACB64CBE}" type="presOf" srcId="{191BAD53-9665-4C08-BFD3-7CE1AD6AB87B}" destId="{788FAB54-C536-4E3C-AEA2-02B1AC891092}" srcOrd="0" destOrd="0" presId="urn:microsoft.com/office/officeart/2005/8/layout/default"/>
    <dgm:cxn modelId="{345D82EF-A1BC-4B1F-8CE2-58B40078E14C}" type="presOf" srcId="{417DE27E-4DDC-48CA-A951-28F78766333D}" destId="{5070F0CB-F9A1-4348-B9B5-E1BD8F596B0E}" srcOrd="0" destOrd="0" presId="urn:microsoft.com/office/officeart/2005/8/layout/default"/>
    <dgm:cxn modelId="{A9FEDDFB-68A2-461A-AA67-3A62F95C4523}" type="presOf" srcId="{02783214-5CA3-4F58-9924-AE6CD08878F6}" destId="{C75E7E37-EA70-443C-8104-8B2A723EA330}" srcOrd="0" destOrd="0" presId="urn:microsoft.com/office/officeart/2005/8/layout/default"/>
    <dgm:cxn modelId="{2250F447-2E61-47D8-A038-6563D54329F8}" type="presParOf" srcId="{E44ABCAD-D866-4445-84E7-CC0A1A8480E2}" destId="{8B04C114-5A70-4BAD-A7DE-96A82DEBFB14}" srcOrd="0" destOrd="0" presId="urn:microsoft.com/office/officeart/2005/8/layout/default"/>
    <dgm:cxn modelId="{A53D488C-2FCC-4E24-A08C-B2E952894A07}" type="presParOf" srcId="{E44ABCAD-D866-4445-84E7-CC0A1A8480E2}" destId="{13564F6D-B762-4599-9EE5-9CA1367BB734}" srcOrd="1" destOrd="0" presId="urn:microsoft.com/office/officeart/2005/8/layout/default"/>
    <dgm:cxn modelId="{0CF32171-18FF-43A9-91D6-2CCCD4FF67F9}" type="presParOf" srcId="{E44ABCAD-D866-4445-84E7-CC0A1A8480E2}" destId="{B1818D50-0B38-4921-B363-5480B061427C}" srcOrd="2" destOrd="0" presId="urn:microsoft.com/office/officeart/2005/8/layout/default"/>
    <dgm:cxn modelId="{C5E6E46A-59A1-4DEE-9BBF-B1BB76863F28}" type="presParOf" srcId="{E44ABCAD-D866-4445-84E7-CC0A1A8480E2}" destId="{57DDBCA5-7083-4772-8F15-A829205C467C}" srcOrd="3" destOrd="0" presId="urn:microsoft.com/office/officeart/2005/8/layout/default"/>
    <dgm:cxn modelId="{03AB9732-E46C-4BE8-B7B0-F42B649F2E1B}" type="presParOf" srcId="{E44ABCAD-D866-4445-84E7-CC0A1A8480E2}" destId="{C75E7E37-EA70-443C-8104-8B2A723EA330}" srcOrd="4" destOrd="0" presId="urn:microsoft.com/office/officeart/2005/8/layout/default"/>
    <dgm:cxn modelId="{8D86CAF7-E376-42D4-B35B-08AEF6A12745}" type="presParOf" srcId="{E44ABCAD-D866-4445-84E7-CC0A1A8480E2}" destId="{F311BC18-9E13-4F9F-A550-868BB34049AA}" srcOrd="5" destOrd="0" presId="urn:microsoft.com/office/officeart/2005/8/layout/default"/>
    <dgm:cxn modelId="{7EB0C7A7-D1DE-4BDB-A277-B47534D65D52}" type="presParOf" srcId="{E44ABCAD-D866-4445-84E7-CC0A1A8480E2}" destId="{9AC0D263-6421-4B33-A0D6-E01F7E75F814}" srcOrd="6" destOrd="0" presId="urn:microsoft.com/office/officeart/2005/8/layout/default"/>
    <dgm:cxn modelId="{E2F00650-3E79-4C1C-B885-8CE193FE024D}" type="presParOf" srcId="{E44ABCAD-D866-4445-84E7-CC0A1A8480E2}" destId="{A4FE24C4-C957-4D9D-BA31-B2BD14572A89}" srcOrd="7" destOrd="0" presId="urn:microsoft.com/office/officeart/2005/8/layout/default"/>
    <dgm:cxn modelId="{EEB3380D-0349-4898-8184-B23D8A2E0C3A}" type="presParOf" srcId="{E44ABCAD-D866-4445-84E7-CC0A1A8480E2}" destId="{5070F0CB-F9A1-4348-B9B5-E1BD8F596B0E}" srcOrd="8" destOrd="0" presId="urn:microsoft.com/office/officeart/2005/8/layout/default"/>
    <dgm:cxn modelId="{5CB2C350-3232-4AFD-84C6-510559659903}" type="presParOf" srcId="{E44ABCAD-D866-4445-84E7-CC0A1A8480E2}" destId="{5F2EC5E0-AE04-46CF-9AFE-83EF04C524A4}" srcOrd="9" destOrd="0" presId="urn:microsoft.com/office/officeart/2005/8/layout/default"/>
    <dgm:cxn modelId="{021F74DD-4455-4A1F-814C-5B807A0374AA}" type="presParOf" srcId="{E44ABCAD-D866-4445-84E7-CC0A1A8480E2}" destId="{91AEEFB3-A1F3-4B86-9673-7888D9C8A698}" srcOrd="10" destOrd="0" presId="urn:microsoft.com/office/officeart/2005/8/layout/default"/>
    <dgm:cxn modelId="{24CD113A-5A2E-4CF0-AD22-ECE098962FBE}" type="presParOf" srcId="{E44ABCAD-D866-4445-84E7-CC0A1A8480E2}" destId="{57CE1821-6AF2-4F4D-B90E-18990F1C1A72}" srcOrd="11" destOrd="0" presId="urn:microsoft.com/office/officeart/2005/8/layout/default"/>
    <dgm:cxn modelId="{A01C8471-4861-4F82-8CB4-F15BD0063279}" type="presParOf" srcId="{E44ABCAD-D866-4445-84E7-CC0A1A8480E2}" destId="{3378B013-3A65-451A-9ECE-8BA04E55582E}" srcOrd="12" destOrd="0" presId="urn:microsoft.com/office/officeart/2005/8/layout/default"/>
    <dgm:cxn modelId="{634CC205-A6AE-4BA0-BA6B-F3A577287D3F}" type="presParOf" srcId="{E44ABCAD-D866-4445-84E7-CC0A1A8480E2}" destId="{BB39599F-B5CC-496A-B0D3-9A591B8A9814}" srcOrd="13" destOrd="0" presId="urn:microsoft.com/office/officeart/2005/8/layout/default"/>
    <dgm:cxn modelId="{17D491BE-6571-40A6-9A0B-2C536F988A43}" type="presParOf" srcId="{E44ABCAD-D866-4445-84E7-CC0A1A8480E2}" destId="{9726235C-C68A-4E2A-9700-D30550D3AD5D}" srcOrd="14" destOrd="0" presId="urn:microsoft.com/office/officeart/2005/8/layout/default"/>
    <dgm:cxn modelId="{1820E95B-9496-4FF0-8236-F414B2E99A1A}" type="presParOf" srcId="{E44ABCAD-D866-4445-84E7-CC0A1A8480E2}" destId="{BE5EC862-851B-4417-92C0-01F8A13FE394}" srcOrd="15" destOrd="0" presId="urn:microsoft.com/office/officeart/2005/8/layout/default"/>
    <dgm:cxn modelId="{B65069B9-C330-4284-98EA-5BBF1A9ED8FB}" type="presParOf" srcId="{E44ABCAD-D866-4445-84E7-CC0A1A8480E2}" destId="{788FAB54-C536-4E3C-AEA2-02B1AC89109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2EDD27-AEB7-40A3-980C-E224DB965204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FD2D3F-020A-47FC-A920-3D499F2900AA}">
      <dgm:prSet/>
      <dgm:spPr/>
      <dgm:t>
        <a:bodyPr/>
        <a:lstStyle/>
        <a:p>
          <a:r>
            <a:rPr lang="sk-SK"/>
            <a:t>Misrepresentation and stereotyping</a:t>
          </a:r>
          <a:endParaRPr lang="en-US"/>
        </a:p>
      </dgm:t>
    </dgm:pt>
    <dgm:pt modelId="{A15D64AC-53EF-4888-98E6-B10AF8FA81B2}" type="parTrans" cxnId="{118C2750-CB3E-4C96-BF5F-12C98716673A}">
      <dgm:prSet/>
      <dgm:spPr/>
      <dgm:t>
        <a:bodyPr/>
        <a:lstStyle/>
        <a:p>
          <a:endParaRPr lang="en-US"/>
        </a:p>
      </dgm:t>
    </dgm:pt>
    <dgm:pt modelId="{B6FCEEAB-ACDE-4257-84C1-D3C8F01E064B}" type="sibTrans" cxnId="{118C2750-CB3E-4C96-BF5F-12C98716673A}">
      <dgm:prSet/>
      <dgm:spPr/>
      <dgm:t>
        <a:bodyPr/>
        <a:lstStyle/>
        <a:p>
          <a:endParaRPr lang="en-US"/>
        </a:p>
      </dgm:t>
    </dgm:pt>
    <dgm:pt modelId="{9B55AE72-E707-4A36-8DD5-7A0772E8E623}">
      <dgm:prSet/>
      <dgm:spPr/>
      <dgm:t>
        <a:bodyPr/>
        <a:lstStyle/>
        <a:p>
          <a:r>
            <a:rPr lang="sk-SK"/>
            <a:t>Loss of cultural significance</a:t>
          </a:r>
          <a:endParaRPr lang="en-US"/>
        </a:p>
      </dgm:t>
    </dgm:pt>
    <dgm:pt modelId="{EFE17B08-6183-4B0D-9FF1-C72CB379B4D5}" type="parTrans" cxnId="{8C5CBB45-7661-47E6-BC88-2D0B75D93E22}">
      <dgm:prSet/>
      <dgm:spPr/>
      <dgm:t>
        <a:bodyPr/>
        <a:lstStyle/>
        <a:p>
          <a:endParaRPr lang="en-US"/>
        </a:p>
      </dgm:t>
    </dgm:pt>
    <dgm:pt modelId="{F6CA1BC3-90E5-401D-BE66-4AD0B9B9E92B}" type="sibTrans" cxnId="{8C5CBB45-7661-47E6-BC88-2D0B75D93E22}">
      <dgm:prSet/>
      <dgm:spPr/>
      <dgm:t>
        <a:bodyPr/>
        <a:lstStyle/>
        <a:p>
          <a:endParaRPr lang="en-US"/>
        </a:p>
      </dgm:t>
    </dgm:pt>
    <dgm:pt modelId="{2F4431B8-26AF-45D6-9B79-7CB4498C3415}">
      <dgm:prSet/>
      <dgm:spPr/>
      <dgm:t>
        <a:bodyPr/>
        <a:lstStyle/>
        <a:p>
          <a:r>
            <a:rPr lang="sk-SK"/>
            <a:t>Economic exploitation</a:t>
          </a:r>
          <a:endParaRPr lang="en-US"/>
        </a:p>
      </dgm:t>
    </dgm:pt>
    <dgm:pt modelId="{71FBC550-AF30-4047-8AA9-C1F93376BD70}" type="parTrans" cxnId="{C350D8C7-38A1-48BB-9AB4-824C99565039}">
      <dgm:prSet/>
      <dgm:spPr/>
      <dgm:t>
        <a:bodyPr/>
        <a:lstStyle/>
        <a:p>
          <a:endParaRPr lang="en-US"/>
        </a:p>
      </dgm:t>
    </dgm:pt>
    <dgm:pt modelId="{106AB905-2077-4A52-B281-BE14FB8C0E87}" type="sibTrans" cxnId="{C350D8C7-38A1-48BB-9AB4-824C99565039}">
      <dgm:prSet/>
      <dgm:spPr/>
      <dgm:t>
        <a:bodyPr/>
        <a:lstStyle/>
        <a:p>
          <a:endParaRPr lang="en-US"/>
        </a:p>
      </dgm:t>
    </dgm:pt>
    <dgm:pt modelId="{186DD622-3129-478F-B729-41A27D4D1FE9}">
      <dgm:prSet/>
      <dgm:spPr/>
      <dgm:t>
        <a:bodyPr/>
        <a:lstStyle/>
        <a:p>
          <a:r>
            <a:rPr lang="sk-SK"/>
            <a:t>Cultural insensitivity</a:t>
          </a:r>
          <a:endParaRPr lang="en-US"/>
        </a:p>
      </dgm:t>
    </dgm:pt>
    <dgm:pt modelId="{A5A84269-CAAA-40A1-B024-D5EB8AAE08AB}" type="parTrans" cxnId="{F05AA3D3-029D-4EB7-AC48-03991249A864}">
      <dgm:prSet/>
      <dgm:spPr/>
      <dgm:t>
        <a:bodyPr/>
        <a:lstStyle/>
        <a:p>
          <a:endParaRPr lang="en-US"/>
        </a:p>
      </dgm:t>
    </dgm:pt>
    <dgm:pt modelId="{2ED26FD0-62B5-448D-8A15-7077DC1EE339}" type="sibTrans" cxnId="{F05AA3D3-029D-4EB7-AC48-03991249A864}">
      <dgm:prSet/>
      <dgm:spPr/>
      <dgm:t>
        <a:bodyPr/>
        <a:lstStyle/>
        <a:p>
          <a:endParaRPr lang="en-US"/>
        </a:p>
      </dgm:t>
    </dgm:pt>
    <dgm:pt modelId="{FEC2BB23-8D2E-4C4E-BB3A-98581C4FED3F}">
      <dgm:prSet/>
      <dgm:spPr/>
      <dgm:t>
        <a:bodyPr/>
        <a:lstStyle/>
        <a:p>
          <a:r>
            <a:rPr lang="sk-SK"/>
            <a:t>Undermining authentic cultural expressions</a:t>
          </a:r>
          <a:endParaRPr lang="en-US"/>
        </a:p>
      </dgm:t>
    </dgm:pt>
    <dgm:pt modelId="{76B946DF-F344-4D7A-9C33-CA6714DC9FB7}" type="parTrans" cxnId="{A9E88ADF-592F-475B-8374-00648E70E0CB}">
      <dgm:prSet/>
      <dgm:spPr/>
      <dgm:t>
        <a:bodyPr/>
        <a:lstStyle/>
        <a:p>
          <a:endParaRPr lang="en-US"/>
        </a:p>
      </dgm:t>
    </dgm:pt>
    <dgm:pt modelId="{1C784302-1CF9-46BB-A624-9BBA73B207F2}" type="sibTrans" cxnId="{A9E88ADF-592F-475B-8374-00648E70E0CB}">
      <dgm:prSet/>
      <dgm:spPr/>
      <dgm:t>
        <a:bodyPr/>
        <a:lstStyle/>
        <a:p>
          <a:endParaRPr lang="en-US"/>
        </a:p>
      </dgm:t>
    </dgm:pt>
    <dgm:pt modelId="{42D4FFF1-86B2-4EB1-9517-FC2D0FCC7494}" type="pres">
      <dgm:prSet presAssocID="{962EDD27-AEB7-40A3-980C-E224DB965204}" presName="diagram" presStyleCnt="0">
        <dgm:presLayoutVars>
          <dgm:dir/>
          <dgm:resizeHandles val="exact"/>
        </dgm:presLayoutVars>
      </dgm:prSet>
      <dgm:spPr/>
    </dgm:pt>
    <dgm:pt modelId="{789FB7C4-5ABE-4B25-92C2-5BD89B2A7836}" type="pres">
      <dgm:prSet presAssocID="{AEFD2D3F-020A-47FC-A920-3D499F2900AA}" presName="node" presStyleLbl="node1" presStyleIdx="0" presStyleCnt="5">
        <dgm:presLayoutVars>
          <dgm:bulletEnabled val="1"/>
        </dgm:presLayoutVars>
      </dgm:prSet>
      <dgm:spPr/>
    </dgm:pt>
    <dgm:pt modelId="{718EF58C-8712-4A2C-B47F-C2E623C2ADDC}" type="pres">
      <dgm:prSet presAssocID="{B6FCEEAB-ACDE-4257-84C1-D3C8F01E064B}" presName="sibTrans" presStyleCnt="0"/>
      <dgm:spPr/>
    </dgm:pt>
    <dgm:pt modelId="{26B93BD8-6CFA-49A5-9F47-3061E4D16BD5}" type="pres">
      <dgm:prSet presAssocID="{9B55AE72-E707-4A36-8DD5-7A0772E8E623}" presName="node" presStyleLbl="node1" presStyleIdx="1" presStyleCnt="5">
        <dgm:presLayoutVars>
          <dgm:bulletEnabled val="1"/>
        </dgm:presLayoutVars>
      </dgm:prSet>
      <dgm:spPr/>
    </dgm:pt>
    <dgm:pt modelId="{19EB74E9-94A7-4062-B94D-20C9A1C044A3}" type="pres">
      <dgm:prSet presAssocID="{F6CA1BC3-90E5-401D-BE66-4AD0B9B9E92B}" presName="sibTrans" presStyleCnt="0"/>
      <dgm:spPr/>
    </dgm:pt>
    <dgm:pt modelId="{DB065363-B789-4D9A-B32C-11D7EB9D9EDE}" type="pres">
      <dgm:prSet presAssocID="{2F4431B8-26AF-45D6-9B79-7CB4498C3415}" presName="node" presStyleLbl="node1" presStyleIdx="2" presStyleCnt="5">
        <dgm:presLayoutVars>
          <dgm:bulletEnabled val="1"/>
        </dgm:presLayoutVars>
      </dgm:prSet>
      <dgm:spPr/>
    </dgm:pt>
    <dgm:pt modelId="{D17BFF58-CEBD-4D37-ADED-4CB448B0EE00}" type="pres">
      <dgm:prSet presAssocID="{106AB905-2077-4A52-B281-BE14FB8C0E87}" presName="sibTrans" presStyleCnt="0"/>
      <dgm:spPr/>
    </dgm:pt>
    <dgm:pt modelId="{72F275E8-C5C1-408F-A700-D3113E85669E}" type="pres">
      <dgm:prSet presAssocID="{186DD622-3129-478F-B729-41A27D4D1FE9}" presName="node" presStyleLbl="node1" presStyleIdx="3" presStyleCnt="5">
        <dgm:presLayoutVars>
          <dgm:bulletEnabled val="1"/>
        </dgm:presLayoutVars>
      </dgm:prSet>
      <dgm:spPr/>
    </dgm:pt>
    <dgm:pt modelId="{EC0C6130-EEAD-4162-A612-57E57867A9C3}" type="pres">
      <dgm:prSet presAssocID="{2ED26FD0-62B5-448D-8A15-7077DC1EE339}" presName="sibTrans" presStyleCnt="0"/>
      <dgm:spPr/>
    </dgm:pt>
    <dgm:pt modelId="{1B762A78-06D5-4508-9C07-6D3EBCFEB278}" type="pres">
      <dgm:prSet presAssocID="{FEC2BB23-8D2E-4C4E-BB3A-98581C4FED3F}" presName="node" presStyleLbl="node1" presStyleIdx="4" presStyleCnt="5">
        <dgm:presLayoutVars>
          <dgm:bulletEnabled val="1"/>
        </dgm:presLayoutVars>
      </dgm:prSet>
      <dgm:spPr/>
    </dgm:pt>
  </dgm:ptLst>
  <dgm:cxnLst>
    <dgm:cxn modelId="{C2D17503-4C07-468B-A9BD-07D2EA96CE7C}" type="presOf" srcId="{9B55AE72-E707-4A36-8DD5-7A0772E8E623}" destId="{26B93BD8-6CFA-49A5-9F47-3061E4D16BD5}" srcOrd="0" destOrd="0" presId="urn:microsoft.com/office/officeart/2005/8/layout/default"/>
    <dgm:cxn modelId="{F3BE8D36-2209-4788-BDD8-0F0DD3DEF055}" type="presOf" srcId="{186DD622-3129-478F-B729-41A27D4D1FE9}" destId="{72F275E8-C5C1-408F-A700-D3113E85669E}" srcOrd="0" destOrd="0" presId="urn:microsoft.com/office/officeart/2005/8/layout/default"/>
    <dgm:cxn modelId="{8A8C363C-AD57-4B25-8556-69CB5A0A6041}" type="presOf" srcId="{2F4431B8-26AF-45D6-9B79-7CB4498C3415}" destId="{DB065363-B789-4D9A-B32C-11D7EB9D9EDE}" srcOrd="0" destOrd="0" presId="urn:microsoft.com/office/officeart/2005/8/layout/default"/>
    <dgm:cxn modelId="{8C5CBB45-7661-47E6-BC88-2D0B75D93E22}" srcId="{962EDD27-AEB7-40A3-980C-E224DB965204}" destId="{9B55AE72-E707-4A36-8DD5-7A0772E8E623}" srcOrd="1" destOrd="0" parTransId="{EFE17B08-6183-4B0D-9FF1-C72CB379B4D5}" sibTransId="{F6CA1BC3-90E5-401D-BE66-4AD0B9B9E92B}"/>
    <dgm:cxn modelId="{118C2750-CB3E-4C96-BF5F-12C98716673A}" srcId="{962EDD27-AEB7-40A3-980C-E224DB965204}" destId="{AEFD2D3F-020A-47FC-A920-3D499F2900AA}" srcOrd="0" destOrd="0" parTransId="{A15D64AC-53EF-4888-98E6-B10AF8FA81B2}" sibTransId="{B6FCEEAB-ACDE-4257-84C1-D3C8F01E064B}"/>
    <dgm:cxn modelId="{D7A9DF78-1981-4098-AEBC-0A3D15EEAC3D}" type="presOf" srcId="{962EDD27-AEB7-40A3-980C-E224DB965204}" destId="{42D4FFF1-86B2-4EB1-9517-FC2D0FCC7494}" srcOrd="0" destOrd="0" presId="urn:microsoft.com/office/officeart/2005/8/layout/default"/>
    <dgm:cxn modelId="{99CE8BAB-A0DB-43D0-AA7C-B4450BC4C90B}" type="presOf" srcId="{FEC2BB23-8D2E-4C4E-BB3A-98581C4FED3F}" destId="{1B762A78-06D5-4508-9C07-6D3EBCFEB278}" srcOrd="0" destOrd="0" presId="urn:microsoft.com/office/officeart/2005/8/layout/default"/>
    <dgm:cxn modelId="{8CAFCCBA-06B7-45B8-8EAD-78474B6EADF9}" type="presOf" srcId="{AEFD2D3F-020A-47FC-A920-3D499F2900AA}" destId="{789FB7C4-5ABE-4B25-92C2-5BD89B2A7836}" srcOrd="0" destOrd="0" presId="urn:microsoft.com/office/officeart/2005/8/layout/default"/>
    <dgm:cxn modelId="{C350D8C7-38A1-48BB-9AB4-824C99565039}" srcId="{962EDD27-AEB7-40A3-980C-E224DB965204}" destId="{2F4431B8-26AF-45D6-9B79-7CB4498C3415}" srcOrd="2" destOrd="0" parTransId="{71FBC550-AF30-4047-8AA9-C1F93376BD70}" sibTransId="{106AB905-2077-4A52-B281-BE14FB8C0E87}"/>
    <dgm:cxn modelId="{F05AA3D3-029D-4EB7-AC48-03991249A864}" srcId="{962EDD27-AEB7-40A3-980C-E224DB965204}" destId="{186DD622-3129-478F-B729-41A27D4D1FE9}" srcOrd="3" destOrd="0" parTransId="{A5A84269-CAAA-40A1-B024-D5EB8AAE08AB}" sibTransId="{2ED26FD0-62B5-448D-8A15-7077DC1EE339}"/>
    <dgm:cxn modelId="{A9E88ADF-592F-475B-8374-00648E70E0CB}" srcId="{962EDD27-AEB7-40A3-980C-E224DB965204}" destId="{FEC2BB23-8D2E-4C4E-BB3A-98581C4FED3F}" srcOrd="4" destOrd="0" parTransId="{76B946DF-F344-4D7A-9C33-CA6714DC9FB7}" sibTransId="{1C784302-1CF9-46BB-A624-9BBA73B207F2}"/>
    <dgm:cxn modelId="{ABB41665-90A8-4690-89E6-0AADDC3A9E16}" type="presParOf" srcId="{42D4FFF1-86B2-4EB1-9517-FC2D0FCC7494}" destId="{789FB7C4-5ABE-4B25-92C2-5BD89B2A7836}" srcOrd="0" destOrd="0" presId="urn:microsoft.com/office/officeart/2005/8/layout/default"/>
    <dgm:cxn modelId="{7D7024C7-65E2-4192-A442-186225CC7B47}" type="presParOf" srcId="{42D4FFF1-86B2-4EB1-9517-FC2D0FCC7494}" destId="{718EF58C-8712-4A2C-B47F-C2E623C2ADDC}" srcOrd="1" destOrd="0" presId="urn:microsoft.com/office/officeart/2005/8/layout/default"/>
    <dgm:cxn modelId="{278D6203-1C46-446C-85CA-374D9DAA19F6}" type="presParOf" srcId="{42D4FFF1-86B2-4EB1-9517-FC2D0FCC7494}" destId="{26B93BD8-6CFA-49A5-9F47-3061E4D16BD5}" srcOrd="2" destOrd="0" presId="urn:microsoft.com/office/officeart/2005/8/layout/default"/>
    <dgm:cxn modelId="{0FEA5990-87FE-46F6-9312-1EE1B799DF9D}" type="presParOf" srcId="{42D4FFF1-86B2-4EB1-9517-FC2D0FCC7494}" destId="{19EB74E9-94A7-4062-B94D-20C9A1C044A3}" srcOrd="3" destOrd="0" presId="urn:microsoft.com/office/officeart/2005/8/layout/default"/>
    <dgm:cxn modelId="{62015B92-7D05-41EF-8DC6-27719C702DF8}" type="presParOf" srcId="{42D4FFF1-86B2-4EB1-9517-FC2D0FCC7494}" destId="{DB065363-B789-4D9A-B32C-11D7EB9D9EDE}" srcOrd="4" destOrd="0" presId="urn:microsoft.com/office/officeart/2005/8/layout/default"/>
    <dgm:cxn modelId="{9781D768-0186-42F9-B243-35AF8735DBF9}" type="presParOf" srcId="{42D4FFF1-86B2-4EB1-9517-FC2D0FCC7494}" destId="{D17BFF58-CEBD-4D37-ADED-4CB448B0EE00}" srcOrd="5" destOrd="0" presId="urn:microsoft.com/office/officeart/2005/8/layout/default"/>
    <dgm:cxn modelId="{F674F03B-0B14-4A6B-BF2B-3B4840BB4AD5}" type="presParOf" srcId="{42D4FFF1-86B2-4EB1-9517-FC2D0FCC7494}" destId="{72F275E8-C5C1-408F-A700-D3113E85669E}" srcOrd="6" destOrd="0" presId="urn:microsoft.com/office/officeart/2005/8/layout/default"/>
    <dgm:cxn modelId="{C80F540B-D537-4505-8541-8D132F7E1A6B}" type="presParOf" srcId="{42D4FFF1-86B2-4EB1-9517-FC2D0FCC7494}" destId="{EC0C6130-EEAD-4162-A612-57E57867A9C3}" srcOrd="7" destOrd="0" presId="urn:microsoft.com/office/officeart/2005/8/layout/default"/>
    <dgm:cxn modelId="{BF23E23F-9002-48C0-866F-C7A00418460E}" type="presParOf" srcId="{42D4FFF1-86B2-4EB1-9517-FC2D0FCC7494}" destId="{1B762A78-06D5-4508-9C07-6D3EBCFEB2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75DF7A-B739-4665-985C-3166F82CE8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0C50B2-717F-4B94-A364-1F2E20761AAF}">
      <dgm:prSet/>
      <dgm:spPr/>
      <dgm:t>
        <a:bodyPr/>
        <a:lstStyle/>
        <a:p>
          <a:r>
            <a:rPr lang="sk-SK"/>
            <a:t>Cultural exchange and diversity</a:t>
          </a:r>
          <a:endParaRPr lang="en-US"/>
        </a:p>
      </dgm:t>
    </dgm:pt>
    <dgm:pt modelId="{2E4D99B0-CEEC-4420-A187-3889CBB249A2}" type="parTrans" cxnId="{0E8C1B06-1519-447F-938A-7AA7C4EE324D}">
      <dgm:prSet/>
      <dgm:spPr/>
      <dgm:t>
        <a:bodyPr/>
        <a:lstStyle/>
        <a:p>
          <a:endParaRPr lang="en-US"/>
        </a:p>
      </dgm:t>
    </dgm:pt>
    <dgm:pt modelId="{F71A832E-CFA7-48FE-BDB5-47FC4EC04A13}" type="sibTrans" cxnId="{0E8C1B06-1519-447F-938A-7AA7C4EE324D}">
      <dgm:prSet/>
      <dgm:spPr/>
      <dgm:t>
        <a:bodyPr/>
        <a:lstStyle/>
        <a:p>
          <a:endParaRPr lang="en-US"/>
        </a:p>
      </dgm:t>
    </dgm:pt>
    <dgm:pt modelId="{172E63BF-3230-40EA-90DF-0F18C211C3B2}">
      <dgm:prSet/>
      <dgm:spPr/>
      <dgm:t>
        <a:bodyPr/>
        <a:lstStyle/>
        <a:p>
          <a:r>
            <a:rPr lang="sk-SK"/>
            <a:t>Inspiration and creativity</a:t>
          </a:r>
          <a:endParaRPr lang="en-US"/>
        </a:p>
      </dgm:t>
    </dgm:pt>
    <dgm:pt modelId="{9D26DD69-374B-4BFA-AA72-B0D2A692C207}" type="parTrans" cxnId="{ED8921B7-2FD3-4C5D-AC94-B16633C35831}">
      <dgm:prSet/>
      <dgm:spPr/>
      <dgm:t>
        <a:bodyPr/>
        <a:lstStyle/>
        <a:p>
          <a:endParaRPr lang="en-US"/>
        </a:p>
      </dgm:t>
    </dgm:pt>
    <dgm:pt modelId="{A7E9B250-55EE-4B5E-9364-D41CD8E8837F}" type="sibTrans" cxnId="{ED8921B7-2FD3-4C5D-AC94-B16633C35831}">
      <dgm:prSet/>
      <dgm:spPr/>
      <dgm:t>
        <a:bodyPr/>
        <a:lstStyle/>
        <a:p>
          <a:endParaRPr lang="en-US"/>
        </a:p>
      </dgm:t>
    </dgm:pt>
    <dgm:pt modelId="{08693A05-2AD4-4E5B-AD33-2A7C211A5EF8}">
      <dgm:prSet/>
      <dgm:spPr/>
      <dgm:t>
        <a:bodyPr/>
        <a:lstStyle/>
        <a:p>
          <a:r>
            <a:rPr lang="sk-SK"/>
            <a:t>Economic opportunities</a:t>
          </a:r>
          <a:endParaRPr lang="en-US"/>
        </a:p>
      </dgm:t>
    </dgm:pt>
    <dgm:pt modelId="{4F5AA768-C5FF-456D-8737-626B130BDBC5}" type="parTrans" cxnId="{363345E8-4DA7-4A5D-B314-C8A7C817FB57}">
      <dgm:prSet/>
      <dgm:spPr/>
      <dgm:t>
        <a:bodyPr/>
        <a:lstStyle/>
        <a:p>
          <a:endParaRPr lang="en-US"/>
        </a:p>
      </dgm:t>
    </dgm:pt>
    <dgm:pt modelId="{64D5678D-1D5D-40AA-BD73-3C61CD6C76E6}" type="sibTrans" cxnId="{363345E8-4DA7-4A5D-B314-C8A7C817FB57}">
      <dgm:prSet/>
      <dgm:spPr/>
      <dgm:t>
        <a:bodyPr/>
        <a:lstStyle/>
        <a:p>
          <a:endParaRPr lang="en-US"/>
        </a:p>
      </dgm:t>
    </dgm:pt>
    <dgm:pt modelId="{C8C13D61-248A-45F3-873D-2D1BED1100F4}">
      <dgm:prSet/>
      <dgm:spPr/>
      <dgm:t>
        <a:bodyPr/>
        <a:lstStyle/>
        <a:p>
          <a:r>
            <a:rPr lang="sk-SK"/>
            <a:t>Increasing visibility</a:t>
          </a:r>
          <a:endParaRPr lang="en-US"/>
        </a:p>
      </dgm:t>
    </dgm:pt>
    <dgm:pt modelId="{B1F98E90-45CA-4913-9310-9E05BE15C002}" type="parTrans" cxnId="{B2DE10AF-1230-4278-93CB-36C856B822A1}">
      <dgm:prSet/>
      <dgm:spPr/>
      <dgm:t>
        <a:bodyPr/>
        <a:lstStyle/>
        <a:p>
          <a:endParaRPr lang="en-US"/>
        </a:p>
      </dgm:t>
    </dgm:pt>
    <dgm:pt modelId="{B689979C-8E06-43FF-ABE0-9702E6F0095F}" type="sibTrans" cxnId="{B2DE10AF-1230-4278-93CB-36C856B822A1}">
      <dgm:prSet/>
      <dgm:spPr/>
      <dgm:t>
        <a:bodyPr/>
        <a:lstStyle/>
        <a:p>
          <a:endParaRPr lang="en-US"/>
        </a:p>
      </dgm:t>
    </dgm:pt>
    <dgm:pt modelId="{6366CDC0-CF10-439C-97DE-2DD27C9EF0E2}">
      <dgm:prSet/>
      <dgm:spPr/>
      <dgm:t>
        <a:bodyPr/>
        <a:lstStyle/>
        <a:p>
          <a:r>
            <a:rPr lang="sk-SK"/>
            <a:t>Adaptation and evolution</a:t>
          </a:r>
          <a:endParaRPr lang="en-US"/>
        </a:p>
      </dgm:t>
    </dgm:pt>
    <dgm:pt modelId="{D6F8938E-FB05-4A69-9970-969602870A71}" type="parTrans" cxnId="{EFE13092-A9D7-41A3-AD3F-292ABBA1A8BA}">
      <dgm:prSet/>
      <dgm:spPr/>
      <dgm:t>
        <a:bodyPr/>
        <a:lstStyle/>
        <a:p>
          <a:endParaRPr lang="en-US"/>
        </a:p>
      </dgm:t>
    </dgm:pt>
    <dgm:pt modelId="{943C2F5A-D082-43F6-BECF-08DD86DD5DEE}" type="sibTrans" cxnId="{EFE13092-A9D7-41A3-AD3F-292ABBA1A8BA}">
      <dgm:prSet/>
      <dgm:spPr/>
      <dgm:t>
        <a:bodyPr/>
        <a:lstStyle/>
        <a:p>
          <a:endParaRPr lang="en-US"/>
        </a:p>
      </dgm:t>
    </dgm:pt>
    <dgm:pt modelId="{8EE2B650-7D8F-431C-91F0-AFBBA01AA953}" type="pres">
      <dgm:prSet presAssocID="{E075DF7A-B739-4665-985C-3166F82CE883}" presName="linear" presStyleCnt="0">
        <dgm:presLayoutVars>
          <dgm:animLvl val="lvl"/>
          <dgm:resizeHandles val="exact"/>
        </dgm:presLayoutVars>
      </dgm:prSet>
      <dgm:spPr/>
    </dgm:pt>
    <dgm:pt modelId="{E98C80F4-50EF-41E1-A7C2-0C6CC7FE0B26}" type="pres">
      <dgm:prSet presAssocID="{7D0C50B2-717F-4B94-A364-1F2E20761A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3C505B-B885-4AF6-BF78-21568511790A}" type="pres">
      <dgm:prSet presAssocID="{F71A832E-CFA7-48FE-BDB5-47FC4EC04A13}" presName="spacer" presStyleCnt="0"/>
      <dgm:spPr/>
    </dgm:pt>
    <dgm:pt modelId="{D62BEC08-38C9-47D2-8582-6BE12E5DCFE0}" type="pres">
      <dgm:prSet presAssocID="{172E63BF-3230-40EA-90DF-0F18C211C3B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88D0B63-6870-4E45-9E0C-743F817A824E}" type="pres">
      <dgm:prSet presAssocID="{A7E9B250-55EE-4B5E-9364-D41CD8E8837F}" presName="spacer" presStyleCnt="0"/>
      <dgm:spPr/>
    </dgm:pt>
    <dgm:pt modelId="{ECE39CBA-D1BA-4466-B3B4-FD728E7D57DE}" type="pres">
      <dgm:prSet presAssocID="{08693A05-2AD4-4E5B-AD33-2A7C211A5E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806802-2147-4C2E-8FC2-09FA65A1D65F}" type="pres">
      <dgm:prSet presAssocID="{64D5678D-1D5D-40AA-BD73-3C61CD6C76E6}" presName="spacer" presStyleCnt="0"/>
      <dgm:spPr/>
    </dgm:pt>
    <dgm:pt modelId="{CE8FF286-4FD7-4170-9C06-011FFBCA734A}" type="pres">
      <dgm:prSet presAssocID="{C8C13D61-248A-45F3-873D-2D1BED1100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AAD1F2-7F62-4A61-B16D-96E5A4C7098A}" type="pres">
      <dgm:prSet presAssocID="{B689979C-8E06-43FF-ABE0-9702E6F0095F}" presName="spacer" presStyleCnt="0"/>
      <dgm:spPr/>
    </dgm:pt>
    <dgm:pt modelId="{4E10700F-D7CB-470E-9193-67AD0569FA90}" type="pres">
      <dgm:prSet presAssocID="{6366CDC0-CF10-439C-97DE-2DD27C9EF0E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E8C1B06-1519-447F-938A-7AA7C4EE324D}" srcId="{E075DF7A-B739-4665-985C-3166F82CE883}" destId="{7D0C50B2-717F-4B94-A364-1F2E20761AAF}" srcOrd="0" destOrd="0" parTransId="{2E4D99B0-CEEC-4420-A187-3889CBB249A2}" sibTransId="{F71A832E-CFA7-48FE-BDB5-47FC4EC04A13}"/>
    <dgm:cxn modelId="{EDC7421E-A863-4889-A052-7C4139BF084C}" type="presOf" srcId="{08693A05-2AD4-4E5B-AD33-2A7C211A5EF8}" destId="{ECE39CBA-D1BA-4466-B3B4-FD728E7D57DE}" srcOrd="0" destOrd="0" presId="urn:microsoft.com/office/officeart/2005/8/layout/vList2"/>
    <dgm:cxn modelId="{A363446C-BED9-4276-B177-A401989EB8DE}" type="presOf" srcId="{E075DF7A-B739-4665-985C-3166F82CE883}" destId="{8EE2B650-7D8F-431C-91F0-AFBBA01AA953}" srcOrd="0" destOrd="0" presId="urn:microsoft.com/office/officeart/2005/8/layout/vList2"/>
    <dgm:cxn modelId="{2FB61773-7208-4423-B72D-FFBCC2748BC9}" type="presOf" srcId="{172E63BF-3230-40EA-90DF-0F18C211C3B2}" destId="{D62BEC08-38C9-47D2-8582-6BE12E5DCFE0}" srcOrd="0" destOrd="0" presId="urn:microsoft.com/office/officeart/2005/8/layout/vList2"/>
    <dgm:cxn modelId="{5F34EA7B-FFB1-46AD-A8AC-DC01DFED5B89}" type="presOf" srcId="{C8C13D61-248A-45F3-873D-2D1BED1100F4}" destId="{CE8FF286-4FD7-4170-9C06-011FFBCA734A}" srcOrd="0" destOrd="0" presId="urn:microsoft.com/office/officeart/2005/8/layout/vList2"/>
    <dgm:cxn modelId="{EFE13092-A9D7-41A3-AD3F-292ABBA1A8BA}" srcId="{E075DF7A-B739-4665-985C-3166F82CE883}" destId="{6366CDC0-CF10-439C-97DE-2DD27C9EF0E2}" srcOrd="4" destOrd="0" parTransId="{D6F8938E-FB05-4A69-9970-969602870A71}" sibTransId="{943C2F5A-D082-43F6-BECF-08DD86DD5DEE}"/>
    <dgm:cxn modelId="{477992A4-86C6-4A3E-BCC3-5BB3AB7DF963}" type="presOf" srcId="{7D0C50B2-717F-4B94-A364-1F2E20761AAF}" destId="{E98C80F4-50EF-41E1-A7C2-0C6CC7FE0B26}" srcOrd="0" destOrd="0" presId="urn:microsoft.com/office/officeart/2005/8/layout/vList2"/>
    <dgm:cxn modelId="{B2DE10AF-1230-4278-93CB-36C856B822A1}" srcId="{E075DF7A-B739-4665-985C-3166F82CE883}" destId="{C8C13D61-248A-45F3-873D-2D1BED1100F4}" srcOrd="3" destOrd="0" parTransId="{B1F98E90-45CA-4913-9310-9E05BE15C002}" sibTransId="{B689979C-8E06-43FF-ABE0-9702E6F0095F}"/>
    <dgm:cxn modelId="{ED8921B7-2FD3-4C5D-AC94-B16633C35831}" srcId="{E075DF7A-B739-4665-985C-3166F82CE883}" destId="{172E63BF-3230-40EA-90DF-0F18C211C3B2}" srcOrd="1" destOrd="0" parTransId="{9D26DD69-374B-4BFA-AA72-B0D2A692C207}" sibTransId="{A7E9B250-55EE-4B5E-9364-D41CD8E8837F}"/>
    <dgm:cxn modelId="{3383A4DA-2EE1-4814-B594-E5DF70789F16}" type="presOf" srcId="{6366CDC0-CF10-439C-97DE-2DD27C9EF0E2}" destId="{4E10700F-D7CB-470E-9193-67AD0569FA90}" srcOrd="0" destOrd="0" presId="urn:microsoft.com/office/officeart/2005/8/layout/vList2"/>
    <dgm:cxn modelId="{363345E8-4DA7-4A5D-B314-C8A7C817FB57}" srcId="{E075DF7A-B739-4665-985C-3166F82CE883}" destId="{08693A05-2AD4-4E5B-AD33-2A7C211A5EF8}" srcOrd="2" destOrd="0" parTransId="{4F5AA768-C5FF-456D-8737-626B130BDBC5}" sibTransId="{64D5678D-1D5D-40AA-BD73-3C61CD6C76E6}"/>
    <dgm:cxn modelId="{E94CA675-DB82-437A-ABA7-4700A54598FD}" type="presParOf" srcId="{8EE2B650-7D8F-431C-91F0-AFBBA01AA953}" destId="{E98C80F4-50EF-41E1-A7C2-0C6CC7FE0B26}" srcOrd="0" destOrd="0" presId="urn:microsoft.com/office/officeart/2005/8/layout/vList2"/>
    <dgm:cxn modelId="{EFA3E471-323E-4097-A896-92D02F935176}" type="presParOf" srcId="{8EE2B650-7D8F-431C-91F0-AFBBA01AA953}" destId="{F13C505B-B885-4AF6-BF78-21568511790A}" srcOrd="1" destOrd="0" presId="urn:microsoft.com/office/officeart/2005/8/layout/vList2"/>
    <dgm:cxn modelId="{4FC6826F-0564-437C-9279-AB385824FCF0}" type="presParOf" srcId="{8EE2B650-7D8F-431C-91F0-AFBBA01AA953}" destId="{D62BEC08-38C9-47D2-8582-6BE12E5DCFE0}" srcOrd="2" destOrd="0" presId="urn:microsoft.com/office/officeart/2005/8/layout/vList2"/>
    <dgm:cxn modelId="{4C305B16-9227-4188-9E9A-D531B5E0098F}" type="presParOf" srcId="{8EE2B650-7D8F-431C-91F0-AFBBA01AA953}" destId="{388D0B63-6870-4E45-9E0C-743F817A824E}" srcOrd="3" destOrd="0" presId="urn:microsoft.com/office/officeart/2005/8/layout/vList2"/>
    <dgm:cxn modelId="{74AA52BA-AC8E-4BFB-A182-7DB295CFFB6B}" type="presParOf" srcId="{8EE2B650-7D8F-431C-91F0-AFBBA01AA953}" destId="{ECE39CBA-D1BA-4466-B3B4-FD728E7D57DE}" srcOrd="4" destOrd="0" presId="urn:microsoft.com/office/officeart/2005/8/layout/vList2"/>
    <dgm:cxn modelId="{81C5177E-EB32-4A7F-A2D3-A14348542F03}" type="presParOf" srcId="{8EE2B650-7D8F-431C-91F0-AFBBA01AA953}" destId="{F8806802-2147-4C2E-8FC2-09FA65A1D65F}" srcOrd="5" destOrd="0" presId="urn:microsoft.com/office/officeart/2005/8/layout/vList2"/>
    <dgm:cxn modelId="{4F2E297D-26C4-41F6-B1EC-3478DC6610BE}" type="presParOf" srcId="{8EE2B650-7D8F-431C-91F0-AFBBA01AA953}" destId="{CE8FF286-4FD7-4170-9C06-011FFBCA734A}" srcOrd="6" destOrd="0" presId="urn:microsoft.com/office/officeart/2005/8/layout/vList2"/>
    <dgm:cxn modelId="{25D0D9D0-0E4C-4C97-A210-E321C8827CB2}" type="presParOf" srcId="{8EE2B650-7D8F-431C-91F0-AFBBA01AA953}" destId="{DBAAD1F2-7F62-4A61-B16D-96E5A4C7098A}" srcOrd="7" destOrd="0" presId="urn:microsoft.com/office/officeart/2005/8/layout/vList2"/>
    <dgm:cxn modelId="{76F4890B-8F29-4649-83B5-4528E48A585F}" type="presParOf" srcId="{8EE2B650-7D8F-431C-91F0-AFBBA01AA953}" destId="{4E10700F-D7CB-470E-9193-67AD0569FA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498CD-CCAD-4A30-8982-F6C3D1A0AE95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C7099CCE-9830-4A43-9FFA-4072DA98A908}">
      <dgm:prSet/>
      <dgm:spPr/>
      <dgm:t>
        <a:bodyPr/>
        <a:lstStyle/>
        <a:p>
          <a:r>
            <a:rPr lang="sk-SK"/>
            <a:t>Cultural elements</a:t>
          </a:r>
          <a:endParaRPr lang="en-GB"/>
        </a:p>
      </dgm:t>
    </dgm:pt>
    <dgm:pt modelId="{8050F2F8-722D-4CC5-9F68-DBB26C715B10}" type="parTrans" cxnId="{CD94D4A6-4D53-42D3-8D09-DB601E7BE086}">
      <dgm:prSet/>
      <dgm:spPr/>
      <dgm:t>
        <a:bodyPr/>
        <a:lstStyle/>
        <a:p>
          <a:endParaRPr lang="en-GB"/>
        </a:p>
      </dgm:t>
    </dgm:pt>
    <dgm:pt modelId="{B07FD48F-2B4E-49A6-A2EE-B1D76C1772F4}" type="sibTrans" cxnId="{CD94D4A6-4D53-42D3-8D09-DB601E7BE086}">
      <dgm:prSet/>
      <dgm:spPr/>
      <dgm:t>
        <a:bodyPr/>
        <a:lstStyle/>
        <a:p>
          <a:endParaRPr lang="en-GB"/>
        </a:p>
      </dgm:t>
    </dgm:pt>
    <dgm:pt modelId="{4D3AE487-44B6-434C-9534-0F5E2C229A0F}">
      <dgm:prSet/>
      <dgm:spPr/>
      <dgm:t>
        <a:bodyPr/>
        <a:lstStyle/>
        <a:p>
          <a:r>
            <a:rPr lang="sk-SK"/>
            <a:t>Products/services</a:t>
          </a:r>
          <a:endParaRPr lang="en-GB"/>
        </a:p>
      </dgm:t>
    </dgm:pt>
    <dgm:pt modelId="{BD2218FF-AF46-40CC-8F9F-C220BF0342FC}" type="parTrans" cxnId="{0DBDAC45-87EA-4DB3-92F3-8B9C978ACAFE}">
      <dgm:prSet/>
      <dgm:spPr/>
      <dgm:t>
        <a:bodyPr/>
        <a:lstStyle/>
        <a:p>
          <a:endParaRPr lang="en-GB"/>
        </a:p>
      </dgm:t>
    </dgm:pt>
    <dgm:pt modelId="{4171223D-E2DE-43E2-A0AD-37C5369DC2EB}" type="sibTrans" cxnId="{0DBDAC45-87EA-4DB3-92F3-8B9C978ACAFE}">
      <dgm:prSet/>
      <dgm:spPr/>
      <dgm:t>
        <a:bodyPr/>
        <a:lstStyle/>
        <a:p>
          <a:endParaRPr lang="en-GB"/>
        </a:p>
      </dgm:t>
    </dgm:pt>
    <dgm:pt modelId="{1D08C923-C5E9-4533-A4A4-F18000DE7C8C}" type="pres">
      <dgm:prSet presAssocID="{92C498CD-CCAD-4A30-8982-F6C3D1A0AE95}" presName="Name0" presStyleCnt="0">
        <dgm:presLayoutVars>
          <dgm:dir/>
          <dgm:resizeHandles val="exact"/>
        </dgm:presLayoutVars>
      </dgm:prSet>
      <dgm:spPr/>
    </dgm:pt>
    <dgm:pt modelId="{05B4A958-1261-4B17-A64E-97CF5B09EED8}" type="pres">
      <dgm:prSet presAssocID="{92C498CD-CCAD-4A30-8982-F6C3D1A0AE95}" presName="arrow" presStyleLbl="bgShp" presStyleIdx="0" presStyleCnt="1"/>
      <dgm:spPr/>
    </dgm:pt>
    <dgm:pt modelId="{581A127D-41C0-4E89-9C16-C7D74524507A}" type="pres">
      <dgm:prSet presAssocID="{92C498CD-CCAD-4A30-8982-F6C3D1A0AE95}" presName="points" presStyleCnt="0"/>
      <dgm:spPr/>
    </dgm:pt>
    <dgm:pt modelId="{833E82BA-B3D2-4115-851E-F61636BC0DC6}" type="pres">
      <dgm:prSet presAssocID="{C7099CCE-9830-4A43-9FFA-4072DA98A908}" presName="compositeA" presStyleCnt="0"/>
      <dgm:spPr/>
    </dgm:pt>
    <dgm:pt modelId="{028070A4-A799-46D4-A290-FA096759A79E}" type="pres">
      <dgm:prSet presAssocID="{C7099CCE-9830-4A43-9FFA-4072DA98A908}" presName="textA" presStyleLbl="revTx" presStyleIdx="0" presStyleCnt="2">
        <dgm:presLayoutVars>
          <dgm:bulletEnabled val="1"/>
        </dgm:presLayoutVars>
      </dgm:prSet>
      <dgm:spPr/>
    </dgm:pt>
    <dgm:pt modelId="{188E160E-FEAF-4090-B5F7-457BCD6AC5DD}" type="pres">
      <dgm:prSet presAssocID="{C7099CCE-9830-4A43-9FFA-4072DA98A908}" presName="circleA" presStyleLbl="node1" presStyleIdx="0" presStyleCnt="2"/>
      <dgm:spPr/>
    </dgm:pt>
    <dgm:pt modelId="{8265CEC6-6841-44D1-BB68-EDFAB9CAF3A8}" type="pres">
      <dgm:prSet presAssocID="{C7099CCE-9830-4A43-9FFA-4072DA98A908}" presName="spaceA" presStyleCnt="0"/>
      <dgm:spPr/>
    </dgm:pt>
    <dgm:pt modelId="{B7154BA5-F69B-4AB2-8045-71E19B97E107}" type="pres">
      <dgm:prSet presAssocID="{B07FD48F-2B4E-49A6-A2EE-B1D76C1772F4}" presName="space" presStyleCnt="0"/>
      <dgm:spPr/>
    </dgm:pt>
    <dgm:pt modelId="{1A877EA4-9425-4754-BD69-93C03C6DF71E}" type="pres">
      <dgm:prSet presAssocID="{4D3AE487-44B6-434C-9534-0F5E2C229A0F}" presName="compositeB" presStyleCnt="0"/>
      <dgm:spPr/>
    </dgm:pt>
    <dgm:pt modelId="{C4FE2464-4C2F-47B7-82EF-E574CE7F6820}" type="pres">
      <dgm:prSet presAssocID="{4D3AE487-44B6-434C-9534-0F5E2C229A0F}" presName="textB" presStyleLbl="revTx" presStyleIdx="1" presStyleCnt="2">
        <dgm:presLayoutVars>
          <dgm:bulletEnabled val="1"/>
        </dgm:presLayoutVars>
      </dgm:prSet>
      <dgm:spPr/>
    </dgm:pt>
    <dgm:pt modelId="{43AEA751-5A28-4218-9F22-CE2D8ECAAB4A}" type="pres">
      <dgm:prSet presAssocID="{4D3AE487-44B6-434C-9534-0F5E2C229A0F}" presName="circleB" presStyleLbl="node1" presStyleIdx="1" presStyleCnt="2"/>
      <dgm:spPr/>
    </dgm:pt>
    <dgm:pt modelId="{AA48F407-DF85-492D-9497-D728A795405A}" type="pres">
      <dgm:prSet presAssocID="{4D3AE487-44B6-434C-9534-0F5E2C229A0F}" presName="spaceB" presStyleCnt="0"/>
      <dgm:spPr/>
    </dgm:pt>
  </dgm:ptLst>
  <dgm:cxnLst>
    <dgm:cxn modelId="{2628CD5D-F11A-4EB2-A68D-9FCF09547A5A}" type="presOf" srcId="{4D3AE487-44B6-434C-9534-0F5E2C229A0F}" destId="{C4FE2464-4C2F-47B7-82EF-E574CE7F6820}" srcOrd="0" destOrd="0" presId="urn:microsoft.com/office/officeart/2005/8/layout/hProcess11"/>
    <dgm:cxn modelId="{0DBDAC45-87EA-4DB3-92F3-8B9C978ACAFE}" srcId="{92C498CD-CCAD-4A30-8982-F6C3D1A0AE95}" destId="{4D3AE487-44B6-434C-9534-0F5E2C229A0F}" srcOrd="1" destOrd="0" parTransId="{BD2218FF-AF46-40CC-8F9F-C220BF0342FC}" sibTransId="{4171223D-E2DE-43E2-A0AD-37C5369DC2EB}"/>
    <dgm:cxn modelId="{E443B9A4-3D8F-4E6E-A750-A3C068F8D931}" type="presOf" srcId="{C7099CCE-9830-4A43-9FFA-4072DA98A908}" destId="{028070A4-A799-46D4-A290-FA096759A79E}" srcOrd="0" destOrd="0" presId="urn:microsoft.com/office/officeart/2005/8/layout/hProcess11"/>
    <dgm:cxn modelId="{CD94D4A6-4D53-42D3-8D09-DB601E7BE086}" srcId="{92C498CD-CCAD-4A30-8982-F6C3D1A0AE95}" destId="{C7099CCE-9830-4A43-9FFA-4072DA98A908}" srcOrd="0" destOrd="0" parTransId="{8050F2F8-722D-4CC5-9F68-DBB26C715B10}" sibTransId="{B07FD48F-2B4E-49A6-A2EE-B1D76C1772F4}"/>
    <dgm:cxn modelId="{2F5276B1-1F75-486E-B8CD-B8857739907D}" type="presOf" srcId="{92C498CD-CCAD-4A30-8982-F6C3D1A0AE95}" destId="{1D08C923-C5E9-4533-A4A4-F18000DE7C8C}" srcOrd="0" destOrd="0" presId="urn:microsoft.com/office/officeart/2005/8/layout/hProcess11"/>
    <dgm:cxn modelId="{D619D8A8-6D55-4D1B-8529-792319F9C9D3}" type="presParOf" srcId="{1D08C923-C5E9-4533-A4A4-F18000DE7C8C}" destId="{05B4A958-1261-4B17-A64E-97CF5B09EED8}" srcOrd="0" destOrd="0" presId="urn:microsoft.com/office/officeart/2005/8/layout/hProcess11"/>
    <dgm:cxn modelId="{C4BA1A47-FA4E-4FFD-92CE-16E7573CD889}" type="presParOf" srcId="{1D08C923-C5E9-4533-A4A4-F18000DE7C8C}" destId="{581A127D-41C0-4E89-9C16-C7D74524507A}" srcOrd="1" destOrd="0" presId="urn:microsoft.com/office/officeart/2005/8/layout/hProcess11"/>
    <dgm:cxn modelId="{1C17A81A-A0D8-4D16-A553-FDF71344D0EF}" type="presParOf" srcId="{581A127D-41C0-4E89-9C16-C7D74524507A}" destId="{833E82BA-B3D2-4115-851E-F61636BC0DC6}" srcOrd="0" destOrd="0" presId="urn:microsoft.com/office/officeart/2005/8/layout/hProcess11"/>
    <dgm:cxn modelId="{843EF91A-46B9-44EA-BFBC-2E930633C32E}" type="presParOf" srcId="{833E82BA-B3D2-4115-851E-F61636BC0DC6}" destId="{028070A4-A799-46D4-A290-FA096759A79E}" srcOrd="0" destOrd="0" presId="urn:microsoft.com/office/officeart/2005/8/layout/hProcess11"/>
    <dgm:cxn modelId="{FC38D620-E04D-4202-A19C-B7668E582B5E}" type="presParOf" srcId="{833E82BA-B3D2-4115-851E-F61636BC0DC6}" destId="{188E160E-FEAF-4090-B5F7-457BCD6AC5DD}" srcOrd="1" destOrd="0" presId="urn:microsoft.com/office/officeart/2005/8/layout/hProcess11"/>
    <dgm:cxn modelId="{E411F9D4-F8ED-4FDD-8822-9A088F579374}" type="presParOf" srcId="{833E82BA-B3D2-4115-851E-F61636BC0DC6}" destId="{8265CEC6-6841-44D1-BB68-EDFAB9CAF3A8}" srcOrd="2" destOrd="0" presId="urn:microsoft.com/office/officeart/2005/8/layout/hProcess11"/>
    <dgm:cxn modelId="{D45E7A44-48CB-4815-BD96-3D2F531B05AF}" type="presParOf" srcId="{581A127D-41C0-4E89-9C16-C7D74524507A}" destId="{B7154BA5-F69B-4AB2-8045-71E19B97E107}" srcOrd="1" destOrd="0" presId="urn:microsoft.com/office/officeart/2005/8/layout/hProcess11"/>
    <dgm:cxn modelId="{4CB78F71-521C-4152-A423-95F96FED8FC9}" type="presParOf" srcId="{581A127D-41C0-4E89-9C16-C7D74524507A}" destId="{1A877EA4-9425-4754-BD69-93C03C6DF71E}" srcOrd="2" destOrd="0" presId="urn:microsoft.com/office/officeart/2005/8/layout/hProcess11"/>
    <dgm:cxn modelId="{649C396D-813C-4012-8BC8-80D76A5D640C}" type="presParOf" srcId="{1A877EA4-9425-4754-BD69-93C03C6DF71E}" destId="{C4FE2464-4C2F-47B7-82EF-E574CE7F6820}" srcOrd="0" destOrd="0" presId="urn:microsoft.com/office/officeart/2005/8/layout/hProcess11"/>
    <dgm:cxn modelId="{A243798D-6A5D-419F-B586-F3E049331017}" type="presParOf" srcId="{1A877EA4-9425-4754-BD69-93C03C6DF71E}" destId="{43AEA751-5A28-4218-9F22-CE2D8ECAAB4A}" srcOrd="1" destOrd="0" presId="urn:microsoft.com/office/officeart/2005/8/layout/hProcess11"/>
    <dgm:cxn modelId="{44422F3E-0323-4DF6-ADCF-495CB86A7EAB}" type="presParOf" srcId="{1A877EA4-9425-4754-BD69-93C03C6DF71E}" destId="{AA48F407-DF85-492D-9497-D728A79540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BB802-F21F-43D2-86AB-AC8CE775173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71D425FE-B33E-4CC4-B85B-4C5654D2D33A}">
      <dgm:prSet/>
      <dgm:spPr/>
      <dgm:t>
        <a:bodyPr/>
        <a:lstStyle/>
        <a:p>
          <a:r>
            <a:rPr lang="sk-SK"/>
            <a:t>Cultural elements</a:t>
          </a:r>
          <a:endParaRPr lang="en-US"/>
        </a:p>
      </dgm:t>
    </dgm:pt>
    <dgm:pt modelId="{0E2CAEFE-6986-4B3E-991A-09D606A10C40}" type="parTrans" cxnId="{AB22BD77-5E7B-493F-954A-7E5A57A0D73A}">
      <dgm:prSet/>
      <dgm:spPr/>
      <dgm:t>
        <a:bodyPr/>
        <a:lstStyle/>
        <a:p>
          <a:endParaRPr lang="en-US"/>
        </a:p>
      </dgm:t>
    </dgm:pt>
    <dgm:pt modelId="{33BA6EBC-F5AC-4281-B407-3905E0F68966}" type="sibTrans" cxnId="{AB22BD77-5E7B-493F-954A-7E5A57A0D73A}">
      <dgm:prSet/>
      <dgm:spPr/>
      <dgm:t>
        <a:bodyPr/>
        <a:lstStyle/>
        <a:p>
          <a:endParaRPr lang="en-US"/>
        </a:p>
      </dgm:t>
    </dgm:pt>
    <dgm:pt modelId="{9DF965DF-4E72-41E4-A765-3B51CA4BA9D5}">
      <dgm:prSet/>
      <dgm:spPr/>
      <dgm:t>
        <a:bodyPr/>
        <a:lstStyle/>
        <a:p>
          <a:r>
            <a:rPr lang="sk-SK"/>
            <a:t>Market demand</a:t>
          </a:r>
          <a:endParaRPr lang="en-US"/>
        </a:p>
      </dgm:t>
    </dgm:pt>
    <dgm:pt modelId="{7BE1C98A-D2F3-49EE-B42B-46390F917D4D}" type="parTrans" cxnId="{1F5C8577-C349-4606-8A66-B2B11AB3CB2F}">
      <dgm:prSet/>
      <dgm:spPr/>
      <dgm:t>
        <a:bodyPr/>
        <a:lstStyle/>
        <a:p>
          <a:endParaRPr lang="en-US"/>
        </a:p>
      </dgm:t>
    </dgm:pt>
    <dgm:pt modelId="{B8183115-F0E8-4BC0-9953-D23F63F9B2B8}" type="sibTrans" cxnId="{1F5C8577-C349-4606-8A66-B2B11AB3CB2F}">
      <dgm:prSet/>
      <dgm:spPr/>
      <dgm:t>
        <a:bodyPr/>
        <a:lstStyle/>
        <a:p>
          <a:endParaRPr lang="en-US"/>
        </a:p>
      </dgm:t>
    </dgm:pt>
    <dgm:pt modelId="{77D211F7-9B62-4FF8-A835-FA39A4BE86CD}">
      <dgm:prSet/>
      <dgm:spPr/>
      <dgm:t>
        <a:bodyPr/>
        <a:lstStyle/>
        <a:p>
          <a:r>
            <a:rPr lang="sk-SK"/>
            <a:t>Commercialization process</a:t>
          </a:r>
          <a:endParaRPr lang="en-US"/>
        </a:p>
      </dgm:t>
    </dgm:pt>
    <dgm:pt modelId="{3480D4FD-E013-4170-9D49-09302211D721}" type="parTrans" cxnId="{7787B5A8-AE13-490D-9D58-74D7D5D76D9A}">
      <dgm:prSet/>
      <dgm:spPr/>
      <dgm:t>
        <a:bodyPr/>
        <a:lstStyle/>
        <a:p>
          <a:endParaRPr lang="en-US"/>
        </a:p>
      </dgm:t>
    </dgm:pt>
    <dgm:pt modelId="{7E90832B-B88A-4035-83AD-EABD0641E7D9}" type="sibTrans" cxnId="{7787B5A8-AE13-490D-9D58-74D7D5D76D9A}">
      <dgm:prSet/>
      <dgm:spPr/>
      <dgm:t>
        <a:bodyPr/>
        <a:lstStyle/>
        <a:p>
          <a:endParaRPr lang="en-US"/>
        </a:p>
      </dgm:t>
    </dgm:pt>
    <dgm:pt modelId="{8DB5352B-E1A0-4BB4-99C3-8E1E407B39A4}">
      <dgm:prSet/>
      <dgm:spPr/>
      <dgm:t>
        <a:bodyPr/>
        <a:lstStyle/>
        <a:p>
          <a:r>
            <a:rPr lang="sk-SK"/>
            <a:t>Monetization</a:t>
          </a:r>
          <a:endParaRPr lang="en-US"/>
        </a:p>
      </dgm:t>
    </dgm:pt>
    <dgm:pt modelId="{F55824B1-EBD1-46D1-8F9A-A17E1EB2B7C1}" type="parTrans" cxnId="{B10B4A47-90C6-405A-8CA3-B68AC29B5F4A}">
      <dgm:prSet/>
      <dgm:spPr/>
      <dgm:t>
        <a:bodyPr/>
        <a:lstStyle/>
        <a:p>
          <a:endParaRPr lang="en-US"/>
        </a:p>
      </dgm:t>
    </dgm:pt>
    <dgm:pt modelId="{0788C546-E807-4364-BAD5-05BEC70FE66D}" type="sibTrans" cxnId="{B10B4A47-90C6-405A-8CA3-B68AC29B5F4A}">
      <dgm:prSet/>
      <dgm:spPr/>
      <dgm:t>
        <a:bodyPr/>
        <a:lstStyle/>
        <a:p>
          <a:endParaRPr lang="en-US"/>
        </a:p>
      </dgm:t>
    </dgm:pt>
    <dgm:pt modelId="{D4EDDDAF-9083-4CB6-BFF3-E618E1DC6C22}" type="pres">
      <dgm:prSet presAssocID="{CCDBB802-F21F-43D2-86AB-AC8CE775173E}" presName="linear" presStyleCnt="0">
        <dgm:presLayoutVars>
          <dgm:animLvl val="lvl"/>
          <dgm:resizeHandles val="exact"/>
        </dgm:presLayoutVars>
      </dgm:prSet>
      <dgm:spPr/>
    </dgm:pt>
    <dgm:pt modelId="{5785AE3E-0AB1-438A-A243-1C41BADBB7E8}" type="pres">
      <dgm:prSet presAssocID="{71D425FE-B33E-4CC4-B85B-4C5654D2D3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574259-C7D8-4CCC-B63C-F03BF0DED4B5}" type="pres">
      <dgm:prSet presAssocID="{33BA6EBC-F5AC-4281-B407-3905E0F68966}" presName="spacer" presStyleCnt="0"/>
      <dgm:spPr/>
    </dgm:pt>
    <dgm:pt modelId="{74F50B88-7159-4AEA-9BBA-09B288009CBC}" type="pres">
      <dgm:prSet presAssocID="{9DF965DF-4E72-41E4-A765-3B51CA4BA9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4022F9-C405-477B-9062-08256BE1B46E}" type="pres">
      <dgm:prSet presAssocID="{B8183115-F0E8-4BC0-9953-D23F63F9B2B8}" presName="spacer" presStyleCnt="0"/>
      <dgm:spPr/>
    </dgm:pt>
    <dgm:pt modelId="{52411E23-FB17-49FE-A899-6B386F33D5C6}" type="pres">
      <dgm:prSet presAssocID="{77D211F7-9B62-4FF8-A835-FA39A4BE86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6FA5E5-70BE-415F-B485-D9369D7B1A5A}" type="pres">
      <dgm:prSet presAssocID="{7E90832B-B88A-4035-83AD-EABD0641E7D9}" presName="spacer" presStyleCnt="0"/>
      <dgm:spPr/>
    </dgm:pt>
    <dgm:pt modelId="{A609D51A-7C4E-4640-AFBD-6619615D5F96}" type="pres">
      <dgm:prSet presAssocID="{8DB5352B-E1A0-4BB4-99C3-8E1E407B39A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899D1B-7184-40B6-BE71-E1E3DB1A0E9E}" type="presOf" srcId="{8DB5352B-E1A0-4BB4-99C3-8E1E407B39A4}" destId="{A609D51A-7C4E-4640-AFBD-6619615D5F96}" srcOrd="0" destOrd="0" presId="urn:microsoft.com/office/officeart/2005/8/layout/vList2"/>
    <dgm:cxn modelId="{B10B4A47-90C6-405A-8CA3-B68AC29B5F4A}" srcId="{CCDBB802-F21F-43D2-86AB-AC8CE775173E}" destId="{8DB5352B-E1A0-4BB4-99C3-8E1E407B39A4}" srcOrd="3" destOrd="0" parTransId="{F55824B1-EBD1-46D1-8F9A-A17E1EB2B7C1}" sibTransId="{0788C546-E807-4364-BAD5-05BEC70FE66D}"/>
    <dgm:cxn modelId="{1F5C8577-C349-4606-8A66-B2B11AB3CB2F}" srcId="{CCDBB802-F21F-43D2-86AB-AC8CE775173E}" destId="{9DF965DF-4E72-41E4-A765-3B51CA4BA9D5}" srcOrd="1" destOrd="0" parTransId="{7BE1C98A-D2F3-49EE-B42B-46390F917D4D}" sibTransId="{B8183115-F0E8-4BC0-9953-D23F63F9B2B8}"/>
    <dgm:cxn modelId="{AB22BD77-5E7B-493F-954A-7E5A57A0D73A}" srcId="{CCDBB802-F21F-43D2-86AB-AC8CE775173E}" destId="{71D425FE-B33E-4CC4-B85B-4C5654D2D33A}" srcOrd="0" destOrd="0" parTransId="{0E2CAEFE-6986-4B3E-991A-09D606A10C40}" sibTransId="{33BA6EBC-F5AC-4281-B407-3905E0F68966}"/>
    <dgm:cxn modelId="{7787B5A8-AE13-490D-9D58-74D7D5D76D9A}" srcId="{CCDBB802-F21F-43D2-86AB-AC8CE775173E}" destId="{77D211F7-9B62-4FF8-A835-FA39A4BE86CD}" srcOrd="2" destOrd="0" parTransId="{3480D4FD-E013-4170-9D49-09302211D721}" sibTransId="{7E90832B-B88A-4035-83AD-EABD0641E7D9}"/>
    <dgm:cxn modelId="{BF6718B8-056D-4487-B823-E4D8D310F138}" type="presOf" srcId="{71D425FE-B33E-4CC4-B85B-4C5654D2D33A}" destId="{5785AE3E-0AB1-438A-A243-1C41BADBB7E8}" srcOrd="0" destOrd="0" presId="urn:microsoft.com/office/officeart/2005/8/layout/vList2"/>
    <dgm:cxn modelId="{6C21FAC7-5836-4DDF-ADEE-8EE5E90AEA8B}" type="presOf" srcId="{77D211F7-9B62-4FF8-A835-FA39A4BE86CD}" destId="{52411E23-FB17-49FE-A899-6B386F33D5C6}" srcOrd="0" destOrd="0" presId="urn:microsoft.com/office/officeart/2005/8/layout/vList2"/>
    <dgm:cxn modelId="{0ED8D3D4-7C68-4C82-B332-D3C392745CD8}" type="presOf" srcId="{CCDBB802-F21F-43D2-86AB-AC8CE775173E}" destId="{D4EDDDAF-9083-4CB6-BFF3-E618E1DC6C22}" srcOrd="0" destOrd="0" presId="urn:microsoft.com/office/officeart/2005/8/layout/vList2"/>
    <dgm:cxn modelId="{F44A8FF7-3EC0-4294-9AB0-503F9191633E}" type="presOf" srcId="{9DF965DF-4E72-41E4-A765-3B51CA4BA9D5}" destId="{74F50B88-7159-4AEA-9BBA-09B288009CBC}" srcOrd="0" destOrd="0" presId="urn:microsoft.com/office/officeart/2005/8/layout/vList2"/>
    <dgm:cxn modelId="{E8179014-9BEC-4B7A-AF35-EBA4D73AE981}" type="presParOf" srcId="{D4EDDDAF-9083-4CB6-BFF3-E618E1DC6C22}" destId="{5785AE3E-0AB1-438A-A243-1C41BADBB7E8}" srcOrd="0" destOrd="0" presId="urn:microsoft.com/office/officeart/2005/8/layout/vList2"/>
    <dgm:cxn modelId="{7D61105B-78F2-4429-AE29-3DDBD0311CA4}" type="presParOf" srcId="{D4EDDDAF-9083-4CB6-BFF3-E618E1DC6C22}" destId="{A7574259-C7D8-4CCC-B63C-F03BF0DED4B5}" srcOrd="1" destOrd="0" presId="urn:microsoft.com/office/officeart/2005/8/layout/vList2"/>
    <dgm:cxn modelId="{CA04A6EF-F753-4380-B089-6E2EBE0CDDA6}" type="presParOf" srcId="{D4EDDDAF-9083-4CB6-BFF3-E618E1DC6C22}" destId="{74F50B88-7159-4AEA-9BBA-09B288009CBC}" srcOrd="2" destOrd="0" presId="urn:microsoft.com/office/officeart/2005/8/layout/vList2"/>
    <dgm:cxn modelId="{3AD25929-7E69-476C-AB45-258E9D11940D}" type="presParOf" srcId="{D4EDDDAF-9083-4CB6-BFF3-E618E1DC6C22}" destId="{114022F9-C405-477B-9062-08256BE1B46E}" srcOrd="3" destOrd="0" presId="urn:microsoft.com/office/officeart/2005/8/layout/vList2"/>
    <dgm:cxn modelId="{AF7E7AD4-F753-49AE-A169-22D09C54F793}" type="presParOf" srcId="{D4EDDDAF-9083-4CB6-BFF3-E618E1DC6C22}" destId="{52411E23-FB17-49FE-A899-6B386F33D5C6}" srcOrd="4" destOrd="0" presId="urn:microsoft.com/office/officeart/2005/8/layout/vList2"/>
    <dgm:cxn modelId="{0D5B6FA9-DAFC-483B-9014-0BAC9CFC0F29}" type="presParOf" srcId="{D4EDDDAF-9083-4CB6-BFF3-E618E1DC6C22}" destId="{B36FA5E5-70BE-415F-B485-D9369D7B1A5A}" srcOrd="5" destOrd="0" presId="urn:microsoft.com/office/officeart/2005/8/layout/vList2"/>
    <dgm:cxn modelId="{E64F6AA2-159E-4DAA-9DF3-22B5B8E0661A}" type="presParOf" srcId="{D4EDDDAF-9083-4CB6-BFF3-E618E1DC6C22}" destId="{A609D51A-7C4E-4640-AFBD-6619615D5F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87C33-BCB8-471E-BBC1-7E9BC27757F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EDD305-CFD1-4F2D-BFDC-4B003EAFADE2}">
      <dgm:prSet/>
      <dgm:spPr/>
      <dgm:t>
        <a:bodyPr/>
        <a:lstStyle/>
        <a:p>
          <a:r>
            <a:rPr lang="en-GB"/>
            <a:t>local communities and artists</a:t>
          </a:r>
          <a:endParaRPr lang="en-US"/>
        </a:p>
      </dgm:t>
    </dgm:pt>
    <dgm:pt modelId="{6F12FADE-69CF-4E14-BEBB-290CCDFFB901}" type="parTrans" cxnId="{7D51844C-0C23-4B54-8493-076A3EAD16A9}">
      <dgm:prSet/>
      <dgm:spPr/>
      <dgm:t>
        <a:bodyPr/>
        <a:lstStyle/>
        <a:p>
          <a:endParaRPr lang="en-US"/>
        </a:p>
      </dgm:t>
    </dgm:pt>
    <dgm:pt modelId="{E51326CA-23DC-4634-84F5-5AD63F7CC357}" type="sibTrans" cxnId="{7D51844C-0C23-4B54-8493-076A3EAD16A9}">
      <dgm:prSet/>
      <dgm:spPr/>
      <dgm:t>
        <a:bodyPr/>
        <a:lstStyle/>
        <a:p>
          <a:endParaRPr lang="en-US"/>
        </a:p>
      </dgm:t>
    </dgm:pt>
    <dgm:pt modelId="{43A5144F-EAFE-4EDC-82A1-272E35E7BEE6}">
      <dgm:prSet/>
      <dgm:spPr/>
      <dgm:t>
        <a:bodyPr/>
        <a:lstStyle/>
        <a:p>
          <a:r>
            <a:rPr lang="en-GB"/>
            <a:t>businesses and corporations</a:t>
          </a:r>
          <a:endParaRPr lang="en-US"/>
        </a:p>
      </dgm:t>
    </dgm:pt>
    <dgm:pt modelId="{1780CD35-2E53-47DF-8805-F9B2192B85AB}" type="parTrans" cxnId="{AC0B24D2-143B-443F-8671-36AC9D624A09}">
      <dgm:prSet/>
      <dgm:spPr/>
      <dgm:t>
        <a:bodyPr/>
        <a:lstStyle/>
        <a:p>
          <a:endParaRPr lang="en-US"/>
        </a:p>
      </dgm:t>
    </dgm:pt>
    <dgm:pt modelId="{B43E3C5C-7608-4250-9430-96E91A068165}" type="sibTrans" cxnId="{AC0B24D2-143B-443F-8671-36AC9D624A09}">
      <dgm:prSet/>
      <dgm:spPr/>
      <dgm:t>
        <a:bodyPr/>
        <a:lstStyle/>
        <a:p>
          <a:endParaRPr lang="en-US"/>
        </a:p>
      </dgm:t>
    </dgm:pt>
    <dgm:pt modelId="{71685DBC-64C2-4D0C-801F-4923E007EE6C}">
      <dgm:prSet/>
      <dgm:spPr/>
      <dgm:t>
        <a:bodyPr/>
        <a:lstStyle/>
        <a:p>
          <a:r>
            <a:rPr lang="en-GB"/>
            <a:t>consumers</a:t>
          </a:r>
          <a:endParaRPr lang="en-US"/>
        </a:p>
      </dgm:t>
    </dgm:pt>
    <dgm:pt modelId="{E8F74FD7-7202-4FF7-A77A-91C0C11454D7}" type="parTrans" cxnId="{0563565D-BA2F-4A6E-8B2B-0E791657295E}">
      <dgm:prSet/>
      <dgm:spPr/>
      <dgm:t>
        <a:bodyPr/>
        <a:lstStyle/>
        <a:p>
          <a:endParaRPr lang="en-US"/>
        </a:p>
      </dgm:t>
    </dgm:pt>
    <dgm:pt modelId="{AB1398F9-23BF-4FA1-BEB4-82FC34D2381A}" type="sibTrans" cxnId="{0563565D-BA2F-4A6E-8B2B-0E791657295E}">
      <dgm:prSet/>
      <dgm:spPr/>
      <dgm:t>
        <a:bodyPr/>
        <a:lstStyle/>
        <a:p>
          <a:endParaRPr lang="en-US"/>
        </a:p>
      </dgm:t>
    </dgm:pt>
    <dgm:pt modelId="{4DF5D7ED-4C5E-49BA-8184-7F19FB1B86FF}">
      <dgm:prSet/>
      <dgm:spPr/>
      <dgm:t>
        <a:bodyPr/>
        <a:lstStyle/>
        <a:p>
          <a:r>
            <a:rPr lang="en-GB"/>
            <a:t>media and advertising agencies</a:t>
          </a:r>
          <a:endParaRPr lang="en-US"/>
        </a:p>
      </dgm:t>
    </dgm:pt>
    <dgm:pt modelId="{B151AC1F-66E0-482A-81CF-DF96E8117EBA}" type="parTrans" cxnId="{48DB3421-B78B-4BB2-9199-9A6F0D6B8BCD}">
      <dgm:prSet/>
      <dgm:spPr/>
      <dgm:t>
        <a:bodyPr/>
        <a:lstStyle/>
        <a:p>
          <a:endParaRPr lang="en-US"/>
        </a:p>
      </dgm:t>
    </dgm:pt>
    <dgm:pt modelId="{B3A1EA9C-A962-487D-8402-C91B8ADD259F}" type="sibTrans" cxnId="{48DB3421-B78B-4BB2-9199-9A6F0D6B8BCD}">
      <dgm:prSet/>
      <dgm:spPr/>
      <dgm:t>
        <a:bodyPr/>
        <a:lstStyle/>
        <a:p>
          <a:endParaRPr lang="en-US"/>
        </a:p>
      </dgm:t>
    </dgm:pt>
    <dgm:pt modelId="{0048F5FB-59D5-4F51-B774-A619930D0324}">
      <dgm:prSet/>
      <dgm:spPr/>
      <dgm:t>
        <a:bodyPr/>
        <a:lstStyle/>
        <a:p>
          <a:r>
            <a:rPr lang="en-GB"/>
            <a:t>governments and cultural institutions</a:t>
          </a:r>
          <a:endParaRPr lang="en-US"/>
        </a:p>
      </dgm:t>
    </dgm:pt>
    <dgm:pt modelId="{1E59C9D3-E3B2-4D2E-A77D-23BB8D5164F6}" type="parTrans" cxnId="{461C1FA0-9038-45B7-BB8A-694F84651C52}">
      <dgm:prSet/>
      <dgm:spPr/>
      <dgm:t>
        <a:bodyPr/>
        <a:lstStyle/>
        <a:p>
          <a:endParaRPr lang="en-US"/>
        </a:p>
      </dgm:t>
    </dgm:pt>
    <dgm:pt modelId="{321F2FCC-CB12-4186-A1C1-3994B6E6606E}" type="sibTrans" cxnId="{461C1FA0-9038-45B7-BB8A-694F84651C52}">
      <dgm:prSet/>
      <dgm:spPr/>
      <dgm:t>
        <a:bodyPr/>
        <a:lstStyle/>
        <a:p>
          <a:endParaRPr lang="en-US"/>
        </a:p>
      </dgm:t>
    </dgm:pt>
    <dgm:pt modelId="{88200211-F254-40A0-978A-86340E7AA9AC}" type="pres">
      <dgm:prSet presAssocID="{DF687C33-BCB8-471E-BBC1-7E9BC27757FE}" presName="vert0" presStyleCnt="0">
        <dgm:presLayoutVars>
          <dgm:dir/>
          <dgm:animOne val="branch"/>
          <dgm:animLvl val="lvl"/>
        </dgm:presLayoutVars>
      </dgm:prSet>
      <dgm:spPr/>
    </dgm:pt>
    <dgm:pt modelId="{8B4F036D-5BCC-4110-969E-9EF5FAF51DA7}" type="pres">
      <dgm:prSet presAssocID="{25EDD305-CFD1-4F2D-BFDC-4B003EAFADE2}" presName="thickLine" presStyleLbl="alignNode1" presStyleIdx="0" presStyleCnt="5"/>
      <dgm:spPr/>
    </dgm:pt>
    <dgm:pt modelId="{95E7BC97-8834-421B-BDA1-54DE5382DB34}" type="pres">
      <dgm:prSet presAssocID="{25EDD305-CFD1-4F2D-BFDC-4B003EAFADE2}" presName="horz1" presStyleCnt="0"/>
      <dgm:spPr/>
    </dgm:pt>
    <dgm:pt modelId="{BA6A3B3D-375B-4DDF-9688-29A622412ADC}" type="pres">
      <dgm:prSet presAssocID="{25EDD305-CFD1-4F2D-BFDC-4B003EAFADE2}" presName="tx1" presStyleLbl="revTx" presStyleIdx="0" presStyleCnt="5"/>
      <dgm:spPr/>
    </dgm:pt>
    <dgm:pt modelId="{EB9364F2-1868-461D-A512-B9C582DE9AE1}" type="pres">
      <dgm:prSet presAssocID="{25EDD305-CFD1-4F2D-BFDC-4B003EAFADE2}" presName="vert1" presStyleCnt="0"/>
      <dgm:spPr/>
    </dgm:pt>
    <dgm:pt modelId="{151F4212-BB2A-45AE-A193-E36EAC346E63}" type="pres">
      <dgm:prSet presAssocID="{43A5144F-EAFE-4EDC-82A1-272E35E7BEE6}" presName="thickLine" presStyleLbl="alignNode1" presStyleIdx="1" presStyleCnt="5"/>
      <dgm:spPr/>
    </dgm:pt>
    <dgm:pt modelId="{C547B9D1-2546-4562-A85F-EE4DC53D0339}" type="pres">
      <dgm:prSet presAssocID="{43A5144F-EAFE-4EDC-82A1-272E35E7BEE6}" presName="horz1" presStyleCnt="0"/>
      <dgm:spPr/>
    </dgm:pt>
    <dgm:pt modelId="{21875DA5-FDC0-4E12-8BA7-266116DF1777}" type="pres">
      <dgm:prSet presAssocID="{43A5144F-EAFE-4EDC-82A1-272E35E7BEE6}" presName="tx1" presStyleLbl="revTx" presStyleIdx="1" presStyleCnt="5"/>
      <dgm:spPr/>
    </dgm:pt>
    <dgm:pt modelId="{39A4D30E-8E48-4E0B-B7ED-8FE16EFD7B4D}" type="pres">
      <dgm:prSet presAssocID="{43A5144F-EAFE-4EDC-82A1-272E35E7BEE6}" presName="vert1" presStyleCnt="0"/>
      <dgm:spPr/>
    </dgm:pt>
    <dgm:pt modelId="{7B3D5918-DCC7-4954-9606-16752E096E50}" type="pres">
      <dgm:prSet presAssocID="{71685DBC-64C2-4D0C-801F-4923E007EE6C}" presName="thickLine" presStyleLbl="alignNode1" presStyleIdx="2" presStyleCnt="5"/>
      <dgm:spPr/>
    </dgm:pt>
    <dgm:pt modelId="{1DC89080-054F-4B89-9D8E-F68ADCE91B9B}" type="pres">
      <dgm:prSet presAssocID="{71685DBC-64C2-4D0C-801F-4923E007EE6C}" presName="horz1" presStyleCnt="0"/>
      <dgm:spPr/>
    </dgm:pt>
    <dgm:pt modelId="{7278577C-FC26-4D9B-90C0-5F52BCA4C66E}" type="pres">
      <dgm:prSet presAssocID="{71685DBC-64C2-4D0C-801F-4923E007EE6C}" presName="tx1" presStyleLbl="revTx" presStyleIdx="2" presStyleCnt="5"/>
      <dgm:spPr/>
    </dgm:pt>
    <dgm:pt modelId="{B51ACF09-24FC-46EE-BD9F-A407BD35B9D2}" type="pres">
      <dgm:prSet presAssocID="{71685DBC-64C2-4D0C-801F-4923E007EE6C}" presName="vert1" presStyleCnt="0"/>
      <dgm:spPr/>
    </dgm:pt>
    <dgm:pt modelId="{E323D47F-CE1C-4491-9354-1BE341D98C17}" type="pres">
      <dgm:prSet presAssocID="{4DF5D7ED-4C5E-49BA-8184-7F19FB1B86FF}" presName="thickLine" presStyleLbl="alignNode1" presStyleIdx="3" presStyleCnt="5"/>
      <dgm:spPr/>
    </dgm:pt>
    <dgm:pt modelId="{2B7F4EB9-90D0-4B37-9DD5-DBE26DAC804B}" type="pres">
      <dgm:prSet presAssocID="{4DF5D7ED-4C5E-49BA-8184-7F19FB1B86FF}" presName="horz1" presStyleCnt="0"/>
      <dgm:spPr/>
    </dgm:pt>
    <dgm:pt modelId="{531A9B14-2601-4C38-8CE5-8CF0EB1F4CE7}" type="pres">
      <dgm:prSet presAssocID="{4DF5D7ED-4C5E-49BA-8184-7F19FB1B86FF}" presName="tx1" presStyleLbl="revTx" presStyleIdx="3" presStyleCnt="5"/>
      <dgm:spPr/>
    </dgm:pt>
    <dgm:pt modelId="{DB6B3FC8-CA9C-4963-9463-129176B76EF1}" type="pres">
      <dgm:prSet presAssocID="{4DF5D7ED-4C5E-49BA-8184-7F19FB1B86FF}" presName="vert1" presStyleCnt="0"/>
      <dgm:spPr/>
    </dgm:pt>
    <dgm:pt modelId="{5922A67E-26BC-499E-8DA6-B304D03F33CF}" type="pres">
      <dgm:prSet presAssocID="{0048F5FB-59D5-4F51-B774-A619930D0324}" presName="thickLine" presStyleLbl="alignNode1" presStyleIdx="4" presStyleCnt="5"/>
      <dgm:spPr/>
    </dgm:pt>
    <dgm:pt modelId="{03DB8FFD-ADD5-465F-B235-87BF0EB97B55}" type="pres">
      <dgm:prSet presAssocID="{0048F5FB-59D5-4F51-B774-A619930D0324}" presName="horz1" presStyleCnt="0"/>
      <dgm:spPr/>
    </dgm:pt>
    <dgm:pt modelId="{68A2413B-5BC6-4E79-83E4-D6118012C8E6}" type="pres">
      <dgm:prSet presAssocID="{0048F5FB-59D5-4F51-B774-A619930D0324}" presName="tx1" presStyleLbl="revTx" presStyleIdx="4" presStyleCnt="5"/>
      <dgm:spPr/>
    </dgm:pt>
    <dgm:pt modelId="{113A0B72-B731-4A1E-8630-D01D1DC4967C}" type="pres">
      <dgm:prSet presAssocID="{0048F5FB-59D5-4F51-B774-A619930D0324}" presName="vert1" presStyleCnt="0"/>
      <dgm:spPr/>
    </dgm:pt>
  </dgm:ptLst>
  <dgm:cxnLst>
    <dgm:cxn modelId="{87CC5E1A-F6B9-4C51-A2E4-08C081656544}" type="presOf" srcId="{4DF5D7ED-4C5E-49BA-8184-7F19FB1B86FF}" destId="{531A9B14-2601-4C38-8CE5-8CF0EB1F4CE7}" srcOrd="0" destOrd="0" presId="urn:microsoft.com/office/officeart/2008/layout/LinedList"/>
    <dgm:cxn modelId="{4C9F0E1E-2C30-4292-A179-F2DD500A5F0A}" type="presOf" srcId="{25EDD305-CFD1-4F2D-BFDC-4B003EAFADE2}" destId="{BA6A3B3D-375B-4DDF-9688-29A622412ADC}" srcOrd="0" destOrd="0" presId="urn:microsoft.com/office/officeart/2008/layout/LinedList"/>
    <dgm:cxn modelId="{A355B21E-96D9-477A-B2A3-882E09BC5C49}" type="presOf" srcId="{0048F5FB-59D5-4F51-B774-A619930D0324}" destId="{68A2413B-5BC6-4E79-83E4-D6118012C8E6}" srcOrd="0" destOrd="0" presId="urn:microsoft.com/office/officeart/2008/layout/LinedList"/>
    <dgm:cxn modelId="{48DB3421-B78B-4BB2-9199-9A6F0D6B8BCD}" srcId="{DF687C33-BCB8-471E-BBC1-7E9BC27757FE}" destId="{4DF5D7ED-4C5E-49BA-8184-7F19FB1B86FF}" srcOrd="3" destOrd="0" parTransId="{B151AC1F-66E0-482A-81CF-DF96E8117EBA}" sibTransId="{B3A1EA9C-A962-487D-8402-C91B8ADD259F}"/>
    <dgm:cxn modelId="{0563565D-BA2F-4A6E-8B2B-0E791657295E}" srcId="{DF687C33-BCB8-471E-BBC1-7E9BC27757FE}" destId="{71685DBC-64C2-4D0C-801F-4923E007EE6C}" srcOrd="2" destOrd="0" parTransId="{E8F74FD7-7202-4FF7-A77A-91C0C11454D7}" sibTransId="{AB1398F9-23BF-4FA1-BEB4-82FC34D2381A}"/>
    <dgm:cxn modelId="{D2EA2468-704F-411A-BC29-54E26190201D}" type="presOf" srcId="{71685DBC-64C2-4D0C-801F-4923E007EE6C}" destId="{7278577C-FC26-4D9B-90C0-5F52BCA4C66E}" srcOrd="0" destOrd="0" presId="urn:microsoft.com/office/officeart/2008/layout/LinedList"/>
    <dgm:cxn modelId="{7D51844C-0C23-4B54-8493-076A3EAD16A9}" srcId="{DF687C33-BCB8-471E-BBC1-7E9BC27757FE}" destId="{25EDD305-CFD1-4F2D-BFDC-4B003EAFADE2}" srcOrd="0" destOrd="0" parTransId="{6F12FADE-69CF-4E14-BEBB-290CCDFFB901}" sibTransId="{E51326CA-23DC-4634-84F5-5AD63F7CC357}"/>
    <dgm:cxn modelId="{3673D89C-CAAD-4D88-9D9A-A2DE109808F9}" type="presOf" srcId="{43A5144F-EAFE-4EDC-82A1-272E35E7BEE6}" destId="{21875DA5-FDC0-4E12-8BA7-266116DF1777}" srcOrd="0" destOrd="0" presId="urn:microsoft.com/office/officeart/2008/layout/LinedList"/>
    <dgm:cxn modelId="{461C1FA0-9038-45B7-BB8A-694F84651C52}" srcId="{DF687C33-BCB8-471E-BBC1-7E9BC27757FE}" destId="{0048F5FB-59D5-4F51-B774-A619930D0324}" srcOrd="4" destOrd="0" parTransId="{1E59C9D3-E3B2-4D2E-A77D-23BB8D5164F6}" sibTransId="{321F2FCC-CB12-4186-A1C1-3994B6E6606E}"/>
    <dgm:cxn modelId="{7B8022CA-2F8D-408A-8B3B-555C36966CA4}" type="presOf" srcId="{DF687C33-BCB8-471E-BBC1-7E9BC27757FE}" destId="{88200211-F254-40A0-978A-86340E7AA9AC}" srcOrd="0" destOrd="0" presId="urn:microsoft.com/office/officeart/2008/layout/LinedList"/>
    <dgm:cxn modelId="{AC0B24D2-143B-443F-8671-36AC9D624A09}" srcId="{DF687C33-BCB8-471E-BBC1-7E9BC27757FE}" destId="{43A5144F-EAFE-4EDC-82A1-272E35E7BEE6}" srcOrd="1" destOrd="0" parTransId="{1780CD35-2E53-47DF-8805-F9B2192B85AB}" sibTransId="{B43E3C5C-7608-4250-9430-96E91A068165}"/>
    <dgm:cxn modelId="{90260C24-9C7C-4841-A9E9-DB881212A22F}" type="presParOf" srcId="{88200211-F254-40A0-978A-86340E7AA9AC}" destId="{8B4F036D-5BCC-4110-969E-9EF5FAF51DA7}" srcOrd="0" destOrd="0" presId="urn:microsoft.com/office/officeart/2008/layout/LinedList"/>
    <dgm:cxn modelId="{397E5938-E644-47CD-9C26-81818C3D617B}" type="presParOf" srcId="{88200211-F254-40A0-978A-86340E7AA9AC}" destId="{95E7BC97-8834-421B-BDA1-54DE5382DB34}" srcOrd="1" destOrd="0" presId="urn:microsoft.com/office/officeart/2008/layout/LinedList"/>
    <dgm:cxn modelId="{7CE2FDDE-C0A8-412B-9903-67139935E0A5}" type="presParOf" srcId="{95E7BC97-8834-421B-BDA1-54DE5382DB34}" destId="{BA6A3B3D-375B-4DDF-9688-29A622412ADC}" srcOrd="0" destOrd="0" presId="urn:microsoft.com/office/officeart/2008/layout/LinedList"/>
    <dgm:cxn modelId="{E561B533-58EA-4D6B-ADAD-488B69E990F0}" type="presParOf" srcId="{95E7BC97-8834-421B-BDA1-54DE5382DB34}" destId="{EB9364F2-1868-461D-A512-B9C582DE9AE1}" srcOrd="1" destOrd="0" presId="urn:microsoft.com/office/officeart/2008/layout/LinedList"/>
    <dgm:cxn modelId="{9FFB3923-8FFA-4112-883B-239D5B0F9AFC}" type="presParOf" srcId="{88200211-F254-40A0-978A-86340E7AA9AC}" destId="{151F4212-BB2A-45AE-A193-E36EAC346E63}" srcOrd="2" destOrd="0" presId="urn:microsoft.com/office/officeart/2008/layout/LinedList"/>
    <dgm:cxn modelId="{5580FE39-5D43-48A1-89CD-2DBE5B85A430}" type="presParOf" srcId="{88200211-F254-40A0-978A-86340E7AA9AC}" destId="{C547B9D1-2546-4562-A85F-EE4DC53D0339}" srcOrd="3" destOrd="0" presId="urn:microsoft.com/office/officeart/2008/layout/LinedList"/>
    <dgm:cxn modelId="{A131EC67-77A3-4D3A-97E7-CA464BFEC3FE}" type="presParOf" srcId="{C547B9D1-2546-4562-A85F-EE4DC53D0339}" destId="{21875DA5-FDC0-4E12-8BA7-266116DF1777}" srcOrd="0" destOrd="0" presId="urn:microsoft.com/office/officeart/2008/layout/LinedList"/>
    <dgm:cxn modelId="{85F5B17A-3C5A-4116-B2E1-54F1A5951423}" type="presParOf" srcId="{C547B9D1-2546-4562-A85F-EE4DC53D0339}" destId="{39A4D30E-8E48-4E0B-B7ED-8FE16EFD7B4D}" srcOrd="1" destOrd="0" presId="urn:microsoft.com/office/officeart/2008/layout/LinedList"/>
    <dgm:cxn modelId="{ACEDA66D-91F7-4D03-B45E-C36622787309}" type="presParOf" srcId="{88200211-F254-40A0-978A-86340E7AA9AC}" destId="{7B3D5918-DCC7-4954-9606-16752E096E50}" srcOrd="4" destOrd="0" presId="urn:microsoft.com/office/officeart/2008/layout/LinedList"/>
    <dgm:cxn modelId="{3F6A5CA4-57A6-4A22-AAA8-A03F805ED69F}" type="presParOf" srcId="{88200211-F254-40A0-978A-86340E7AA9AC}" destId="{1DC89080-054F-4B89-9D8E-F68ADCE91B9B}" srcOrd="5" destOrd="0" presId="urn:microsoft.com/office/officeart/2008/layout/LinedList"/>
    <dgm:cxn modelId="{2B61B2A6-7B5B-4CE9-9E39-E99862DA81FB}" type="presParOf" srcId="{1DC89080-054F-4B89-9D8E-F68ADCE91B9B}" destId="{7278577C-FC26-4D9B-90C0-5F52BCA4C66E}" srcOrd="0" destOrd="0" presId="urn:microsoft.com/office/officeart/2008/layout/LinedList"/>
    <dgm:cxn modelId="{757F1B9B-3AB3-4F3C-AE2C-BB8BFE4BB7B4}" type="presParOf" srcId="{1DC89080-054F-4B89-9D8E-F68ADCE91B9B}" destId="{B51ACF09-24FC-46EE-BD9F-A407BD35B9D2}" srcOrd="1" destOrd="0" presId="urn:microsoft.com/office/officeart/2008/layout/LinedList"/>
    <dgm:cxn modelId="{9EF632DC-E5B6-4763-86A2-7ED4DF9FD723}" type="presParOf" srcId="{88200211-F254-40A0-978A-86340E7AA9AC}" destId="{E323D47F-CE1C-4491-9354-1BE341D98C17}" srcOrd="6" destOrd="0" presId="urn:microsoft.com/office/officeart/2008/layout/LinedList"/>
    <dgm:cxn modelId="{ABA30568-7FEC-4014-B700-6AA3AC6908E5}" type="presParOf" srcId="{88200211-F254-40A0-978A-86340E7AA9AC}" destId="{2B7F4EB9-90D0-4B37-9DD5-DBE26DAC804B}" srcOrd="7" destOrd="0" presId="urn:microsoft.com/office/officeart/2008/layout/LinedList"/>
    <dgm:cxn modelId="{D835FD45-99A3-4BE1-8F1D-3283B8CCF6B2}" type="presParOf" srcId="{2B7F4EB9-90D0-4B37-9DD5-DBE26DAC804B}" destId="{531A9B14-2601-4C38-8CE5-8CF0EB1F4CE7}" srcOrd="0" destOrd="0" presId="urn:microsoft.com/office/officeart/2008/layout/LinedList"/>
    <dgm:cxn modelId="{E5F6DC63-95F7-4BC3-8BE3-07442BBC32EF}" type="presParOf" srcId="{2B7F4EB9-90D0-4B37-9DD5-DBE26DAC804B}" destId="{DB6B3FC8-CA9C-4963-9463-129176B76EF1}" srcOrd="1" destOrd="0" presId="urn:microsoft.com/office/officeart/2008/layout/LinedList"/>
    <dgm:cxn modelId="{84672ACD-F8A0-48AE-9ABB-8DFC76A48DB0}" type="presParOf" srcId="{88200211-F254-40A0-978A-86340E7AA9AC}" destId="{5922A67E-26BC-499E-8DA6-B304D03F33CF}" srcOrd="8" destOrd="0" presId="urn:microsoft.com/office/officeart/2008/layout/LinedList"/>
    <dgm:cxn modelId="{2D88358D-2F00-4E26-9A20-2FD6F23ACDF6}" type="presParOf" srcId="{88200211-F254-40A0-978A-86340E7AA9AC}" destId="{03DB8FFD-ADD5-465F-B235-87BF0EB97B55}" srcOrd="9" destOrd="0" presId="urn:microsoft.com/office/officeart/2008/layout/LinedList"/>
    <dgm:cxn modelId="{9514A702-2F88-4817-9E57-23422E00F328}" type="presParOf" srcId="{03DB8FFD-ADD5-465F-B235-87BF0EB97B55}" destId="{68A2413B-5BC6-4E79-83E4-D6118012C8E6}" srcOrd="0" destOrd="0" presId="urn:microsoft.com/office/officeart/2008/layout/LinedList"/>
    <dgm:cxn modelId="{7D141F41-D06B-4C64-A5E8-2065CFC2B9C6}" type="presParOf" srcId="{03DB8FFD-ADD5-465F-B235-87BF0EB97B55}" destId="{113A0B72-B731-4A1E-8630-D01D1DC496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6106B9-1F95-415B-929E-7DEC297EBDB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8AF2C4-EE26-44D4-BDA5-4654BA90CD85}">
      <dgm:prSet/>
      <dgm:spPr/>
      <dgm:t>
        <a:bodyPr/>
        <a:lstStyle/>
        <a:p>
          <a:r>
            <a:rPr lang="sk-SK"/>
            <a:t>Indigenous art</a:t>
          </a:r>
          <a:endParaRPr lang="en-US"/>
        </a:p>
      </dgm:t>
    </dgm:pt>
    <dgm:pt modelId="{AE0F7C41-7036-4BB4-BC9B-EC3180AD52DB}" type="parTrans" cxnId="{3AB03710-3EAD-4D6B-9E6F-56B7FA4CF696}">
      <dgm:prSet/>
      <dgm:spPr/>
      <dgm:t>
        <a:bodyPr/>
        <a:lstStyle/>
        <a:p>
          <a:endParaRPr lang="en-US"/>
        </a:p>
      </dgm:t>
    </dgm:pt>
    <dgm:pt modelId="{9CE69EC7-499D-483E-92D6-18B8E67305D0}" type="sibTrans" cxnId="{3AB03710-3EAD-4D6B-9E6F-56B7FA4CF696}">
      <dgm:prSet/>
      <dgm:spPr/>
      <dgm:t>
        <a:bodyPr/>
        <a:lstStyle/>
        <a:p>
          <a:endParaRPr lang="en-US"/>
        </a:p>
      </dgm:t>
    </dgm:pt>
    <dgm:pt modelId="{60B25EEC-3776-4C76-9D11-721AC1E13411}">
      <dgm:prSet/>
      <dgm:spPr/>
      <dgm:t>
        <a:bodyPr/>
        <a:lstStyle/>
        <a:p>
          <a:r>
            <a:rPr lang="sk-SK"/>
            <a:t>Globalization of cuisine</a:t>
          </a:r>
          <a:endParaRPr lang="en-US"/>
        </a:p>
      </dgm:t>
    </dgm:pt>
    <dgm:pt modelId="{E6365BA2-9854-4058-977A-749AA7BCA3BF}" type="parTrans" cxnId="{B969913E-BD0C-4476-864F-F266EA45EB5D}">
      <dgm:prSet/>
      <dgm:spPr/>
      <dgm:t>
        <a:bodyPr/>
        <a:lstStyle/>
        <a:p>
          <a:endParaRPr lang="en-US"/>
        </a:p>
      </dgm:t>
    </dgm:pt>
    <dgm:pt modelId="{7AAE6A8D-DA3B-4773-B935-0C208260413D}" type="sibTrans" cxnId="{B969913E-BD0C-4476-864F-F266EA45EB5D}">
      <dgm:prSet/>
      <dgm:spPr/>
      <dgm:t>
        <a:bodyPr/>
        <a:lstStyle/>
        <a:p>
          <a:endParaRPr lang="en-US"/>
        </a:p>
      </dgm:t>
    </dgm:pt>
    <dgm:pt modelId="{98C5F9F6-A843-423B-9DE1-CD1B86BD5356}">
      <dgm:prSet/>
      <dgm:spPr/>
      <dgm:t>
        <a:bodyPr/>
        <a:lstStyle/>
        <a:p>
          <a:r>
            <a:rPr lang="sk-SK"/>
            <a:t>Music and dance forms</a:t>
          </a:r>
          <a:endParaRPr lang="en-US"/>
        </a:p>
      </dgm:t>
    </dgm:pt>
    <dgm:pt modelId="{19083280-FE5B-441F-A065-21253E5D8B56}" type="parTrans" cxnId="{14DDAD54-1AFD-436C-A181-F960C0321AA0}">
      <dgm:prSet/>
      <dgm:spPr/>
      <dgm:t>
        <a:bodyPr/>
        <a:lstStyle/>
        <a:p>
          <a:endParaRPr lang="en-US"/>
        </a:p>
      </dgm:t>
    </dgm:pt>
    <dgm:pt modelId="{6CBFCCAF-D60C-49DE-A848-54807F4D6D27}" type="sibTrans" cxnId="{14DDAD54-1AFD-436C-A181-F960C0321AA0}">
      <dgm:prSet/>
      <dgm:spPr/>
      <dgm:t>
        <a:bodyPr/>
        <a:lstStyle/>
        <a:p>
          <a:endParaRPr lang="en-US"/>
        </a:p>
      </dgm:t>
    </dgm:pt>
    <dgm:pt modelId="{65613830-3AEC-45C9-A7E4-7CFFA4A62398}">
      <dgm:prSet/>
      <dgm:spPr/>
      <dgm:t>
        <a:bodyPr/>
        <a:lstStyle/>
        <a:p>
          <a:r>
            <a:rPr lang="sk-SK"/>
            <a:t>Cultural festivals</a:t>
          </a:r>
          <a:endParaRPr lang="en-US"/>
        </a:p>
      </dgm:t>
    </dgm:pt>
    <dgm:pt modelId="{2111F3D6-FFEA-4CCA-B4F8-D0B995A97FF1}" type="parTrans" cxnId="{AC1116C0-C230-44FF-AAEA-F09E5BE15446}">
      <dgm:prSet/>
      <dgm:spPr/>
      <dgm:t>
        <a:bodyPr/>
        <a:lstStyle/>
        <a:p>
          <a:endParaRPr lang="en-US"/>
        </a:p>
      </dgm:t>
    </dgm:pt>
    <dgm:pt modelId="{93774DE1-77FB-4D15-B161-D79FC1AC6394}" type="sibTrans" cxnId="{AC1116C0-C230-44FF-AAEA-F09E5BE15446}">
      <dgm:prSet/>
      <dgm:spPr/>
      <dgm:t>
        <a:bodyPr/>
        <a:lstStyle/>
        <a:p>
          <a:endParaRPr lang="en-US"/>
        </a:p>
      </dgm:t>
    </dgm:pt>
    <dgm:pt modelId="{EAB75B35-1AC1-48A3-83CE-98E7AC7D3790}">
      <dgm:prSet/>
      <dgm:spPr/>
      <dgm:t>
        <a:bodyPr/>
        <a:lstStyle/>
        <a:p>
          <a:r>
            <a:rPr lang="sk-SK"/>
            <a:t>Traditional attire</a:t>
          </a:r>
          <a:endParaRPr lang="en-US"/>
        </a:p>
      </dgm:t>
    </dgm:pt>
    <dgm:pt modelId="{A66B4E45-A273-444C-A369-541CAEDC88B2}" type="parTrans" cxnId="{AE01FA1A-94E7-4671-9D9B-73FAFD777596}">
      <dgm:prSet/>
      <dgm:spPr/>
      <dgm:t>
        <a:bodyPr/>
        <a:lstStyle/>
        <a:p>
          <a:endParaRPr lang="en-US"/>
        </a:p>
      </dgm:t>
    </dgm:pt>
    <dgm:pt modelId="{C8942C9D-16A9-4EF9-BD5F-0FD383EE1F48}" type="sibTrans" cxnId="{AE01FA1A-94E7-4671-9D9B-73FAFD777596}">
      <dgm:prSet/>
      <dgm:spPr/>
      <dgm:t>
        <a:bodyPr/>
        <a:lstStyle/>
        <a:p>
          <a:endParaRPr lang="en-US"/>
        </a:p>
      </dgm:t>
    </dgm:pt>
    <dgm:pt modelId="{4FA6A27E-B236-4331-BC9F-E33EF098C169}">
      <dgm:prSet/>
      <dgm:spPr/>
      <dgm:t>
        <a:bodyPr/>
        <a:lstStyle/>
        <a:p>
          <a:r>
            <a:rPr lang="sk-SK"/>
            <a:t>Yoga and wellness practices</a:t>
          </a:r>
          <a:endParaRPr lang="en-US"/>
        </a:p>
      </dgm:t>
    </dgm:pt>
    <dgm:pt modelId="{96746E94-649C-4FF3-BC67-54F6329156D2}" type="parTrans" cxnId="{00C23022-FBC4-4984-8EAC-B2A442254F6F}">
      <dgm:prSet/>
      <dgm:spPr/>
      <dgm:t>
        <a:bodyPr/>
        <a:lstStyle/>
        <a:p>
          <a:endParaRPr lang="en-US"/>
        </a:p>
      </dgm:t>
    </dgm:pt>
    <dgm:pt modelId="{724EC524-ED09-4E86-BA1D-7880EC998643}" type="sibTrans" cxnId="{00C23022-FBC4-4984-8EAC-B2A442254F6F}">
      <dgm:prSet/>
      <dgm:spPr/>
      <dgm:t>
        <a:bodyPr/>
        <a:lstStyle/>
        <a:p>
          <a:endParaRPr lang="en-US"/>
        </a:p>
      </dgm:t>
    </dgm:pt>
    <dgm:pt modelId="{7DCD5D8B-2587-4263-ADD8-900A92267873}" type="pres">
      <dgm:prSet presAssocID="{AA6106B9-1F95-415B-929E-7DEC297EBDB6}" presName="diagram" presStyleCnt="0">
        <dgm:presLayoutVars>
          <dgm:dir/>
          <dgm:resizeHandles val="exact"/>
        </dgm:presLayoutVars>
      </dgm:prSet>
      <dgm:spPr/>
    </dgm:pt>
    <dgm:pt modelId="{57A5F6B9-919F-463E-970F-335FF33593CC}" type="pres">
      <dgm:prSet presAssocID="{7F8AF2C4-EE26-44D4-BDA5-4654BA90CD85}" presName="node" presStyleLbl="node1" presStyleIdx="0" presStyleCnt="6">
        <dgm:presLayoutVars>
          <dgm:bulletEnabled val="1"/>
        </dgm:presLayoutVars>
      </dgm:prSet>
      <dgm:spPr/>
    </dgm:pt>
    <dgm:pt modelId="{697C2A97-0FEE-4F93-9072-16936D5B03F6}" type="pres">
      <dgm:prSet presAssocID="{9CE69EC7-499D-483E-92D6-18B8E67305D0}" presName="sibTrans" presStyleCnt="0"/>
      <dgm:spPr/>
    </dgm:pt>
    <dgm:pt modelId="{28C36D00-A3E4-40CE-AB2D-528DCEA86AEF}" type="pres">
      <dgm:prSet presAssocID="{60B25EEC-3776-4C76-9D11-721AC1E13411}" presName="node" presStyleLbl="node1" presStyleIdx="1" presStyleCnt="6">
        <dgm:presLayoutVars>
          <dgm:bulletEnabled val="1"/>
        </dgm:presLayoutVars>
      </dgm:prSet>
      <dgm:spPr/>
    </dgm:pt>
    <dgm:pt modelId="{11E794D5-856B-44BE-B42D-D5A03C6A5004}" type="pres">
      <dgm:prSet presAssocID="{7AAE6A8D-DA3B-4773-B935-0C208260413D}" presName="sibTrans" presStyleCnt="0"/>
      <dgm:spPr/>
    </dgm:pt>
    <dgm:pt modelId="{9BC78599-039A-4AD3-8723-76F7B2440824}" type="pres">
      <dgm:prSet presAssocID="{98C5F9F6-A843-423B-9DE1-CD1B86BD5356}" presName="node" presStyleLbl="node1" presStyleIdx="2" presStyleCnt="6">
        <dgm:presLayoutVars>
          <dgm:bulletEnabled val="1"/>
        </dgm:presLayoutVars>
      </dgm:prSet>
      <dgm:spPr/>
    </dgm:pt>
    <dgm:pt modelId="{F3077D19-82BB-4D45-A43B-75A361D32FBD}" type="pres">
      <dgm:prSet presAssocID="{6CBFCCAF-D60C-49DE-A848-54807F4D6D27}" presName="sibTrans" presStyleCnt="0"/>
      <dgm:spPr/>
    </dgm:pt>
    <dgm:pt modelId="{66D49AF1-FFAA-411F-8D67-FDE0941BBE63}" type="pres">
      <dgm:prSet presAssocID="{65613830-3AEC-45C9-A7E4-7CFFA4A62398}" presName="node" presStyleLbl="node1" presStyleIdx="3" presStyleCnt="6">
        <dgm:presLayoutVars>
          <dgm:bulletEnabled val="1"/>
        </dgm:presLayoutVars>
      </dgm:prSet>
      <dgm:spPr/>
    </dgm:pt>
    <dgm:pt modelId="{393FD92B-992B-4546-B9C7-144817C950AA}" type="pres">
      <dgm:prSet presAssocID="{93774DE1-77FB-4D15-B161-D79FC1AC6394}" presName="sibTrans" presStyleCnt="0"/>
      <dgm:spPr/>
    </dgm:pt>
    <dgm:pt modelId="{06C2918B-B18D-45CF-B2A0-AE844686A673}" type="pres">
      <dgm:prSet presAssocID="{EAB75B35-1AC1-48A3-83CE-98E7AC7D3790}" presName="node" presStyleLbl="node1" presStyleIdx="4" presStyleCnt="6">
        <dgm:presLayoutVars>
          <dgm:bulletEnabled val="1"/>
        </dgm:presLayoutVars>
      </dgm:prSet>
      <dgm:spPr/>
    </dgm:pt>
    <dgm:pt modelId="{B25B87F8-BD18-4FA1-A89A-03E8C12B9C2D}" type="pres">
      <dgm:prSet presAssocID="{C8942C9D-16A9-4EF9-BD5F-0FD383EE1F48}" presName="sibTrans" presStyleCnt="0"/>
      <dgm:spPr/>
    </dgm:pt>
    <dgm:pt modelId="{9A15B13A-A230-4DC3-B9D6-45C057706740}" type="pres">
      <dgm:prSet presAssocID="{4FA6A27E-B236-4331-BC9F-E33EF098C169}" presName="node" presStyleLbl="node1" presStyleIdx="5" presStyleCnt="6">
        <dgm:presLayoutVars>
          <dgm:bulletEnabled val="1"/>
        </dgm:presLayoutVars>
      </dgm:prSet>
      <dgm:spPr/>
    </dgm:pt>
  </dgm:ptLst>
  <dgm:cxnLst>
    <dgm:cxn modelId="{3AB03710-3EAD-4D6B-9E6F-56B7FA4CF696}" srcId="{AA6106B9-1F95-415B-929E-7DEC297EBDB6}" destId="{7F8AF2C4-EE26-44D4-BDA5-4654BA90CD85}" srcOrd="0" destOrd="0" parTransId="{AE0F7C41-7036-4BB4-BC9B-EC3180AD52DB}" sibTransId="{9CE69EC7-499D-483E-92D6-18B8E67305D0}"/>
    <dgm:cxn modelId="{AE01FA1A-94E7-4671-9D9B-73FAFD777596}" srcId="{AA6106B9-1F95-415B-929E-7DEC297EBDB6}" destId="{EAB75B35-1AC1-48A3-83CE-98E7AC7D3790}" srcOrd="4" destOrd="0" parTransId="{A66B4E45-A273-444C-A369-541CAEDC88B2}" sibTransId="{C8942C9D-16A9-4EF9-BD5F-0FD383EE1F48}"/>
    <dgm:cxn modelId="{00C23022-FBC4-4984-8EAC-B2A442254F6F}" srcId="{AA6106B9-1F95-415B-929E-7DEC297EBDB6}" destId="{4FA6A27E-B236-4331-BC9F-E33EF098C169}" srcOrd="5" destOrd="0" parTransId="{96746E94-649C-4FF3-BC67-54F6329156D2}" sibTransId="{724EC524-ED09-4E86-BA1D-7880EC998643}"/>
    <dgm:cxn modelId="{B969913E-BD0C-4476-864F-F266EA45EB5D}" srcId="{AA6106B9-1F95-415B-929E-7DEC297EBDB6}" destId="{60B25EEC-3776-4C76-9D11-721AC1E13411}" srcOrd="1" destOrd="0" parTransId="{E6365BA2-9854-4058-977A-749AA7BCA3BF}" sibTransId="{7AAE6A8D-DA3B-4773-B935-0C208260413D}"/>
    <dgm:cxn modelId="{A9E4584F-AE87-488E-A85D-BA912B2ECEEF}" type="presOf" srcId="{98C5F9F6-A843-423B-9DE1-CD1B86BD5356}" destId="{9BC78599-039A-4AD3-8723-76F7B2440824}" srcOrd="0" destOrd="0" presId="urn:microsoft.com/office/officeart/2005/8/layout/default"/>
    <dgm:cxn modelId="{14DDAD54-1AFD-436C-A181-F960C0321AA0}" srcId="{AA6106B9-1F95-415B-929E-7DEC297EBDB6}" destId="{98C5F9F6-A843-423B-9DE1-CD1B86BD5356}" srcOrd="2" destOrd="0" parTransId="{19083280-FE5B-441F-A065-21253E5D8B56}" sibTransId="{6CBFCCAF-D60C-49DE-A848-54807F4D6D27}"/>
    <dgm:cxn modelId="{194E0791-3652-483C-A361-26092A2B4CD1}" type="presOf" srcId="{AA6106B9-1F95-415B-929E-7DEC297EBDB6}" destId="{7DCD5D8B-2587-4263-ADD8-900A92267873}" srcOrd="0" destOrd="0" presId="urn:microsoft.com/office/officeart/2005/8/layout/default"/>
    <dgm:cxn modelId="{5847D39D-5159-4A09-9A3E-D85B8BD6D9AD}" type="presOf" srcId="{7F8AF2C4-EE26-44D4-BDA5-4654BA90CD85}" destId="{57A5F6B9-919F-463E-970F-335FF33593CC}" srcOrd="0" destOrd="0" presId="urn:microsoft.com/office/officeart/2005/8/layout/default"/>
    <dgm:cxn modelId="{AC1116C0-C230-44FF-AAEA-F09E5BE15446}" srcId="{AA6106B9-1F95-415B-929E-7DEC297EBDB6}" destId="{65613830-3AEC-45C9-A7E4-7CFFA4A62398}" srcOrd="3" destOrd="0" parTransId="{2111F3D6-FFEA-4CCA-B4F8-D0B995A97FF1}" sibTransId="{93774DE1-77FB-4D15-B161-D79FC1AC6394}"/>
    <dgm:cxn modelId="{CE7ED0C5-D9FE-4817-A3DB-6A55E9A446C1}" type="presOf" srcId="{60B25EEC-3776-4C76-9D11-721AC1E13411}" destId="{28C36D00-A3E4-40CE-AB2D-528DCEA86AEF}" srcOrd="0" destOrd="0" presId="urn:microsoft.com/office/officeart/2005/8/layout/default"/>
    <dgm:cxn modelId="{ED943CD5-1AAA-4BBC-B4EC-3D40962D365A}" type="presOf" srcId="{EAB75B35-1AC1-48A3-83CE-98E7AC7D3790}" destId="{06C2918B-B18D-45CF-B2A0-AE844686A673}" srcOrd="0" destOrd="0" presId="urn:microsoft.com/office/officeart/2005/8/layout/default"/>
    <dgm:cxn modelId="{6CE2FCDD-8F1D-4AF0-9643-862D0A31752A}" type="presOf" srcId="{4FA6A27E-B236-4331-BC9F-E33EF098C169}" destId="{9A15B13A-A230-4DC3-B9D6-45C057706740}" srcOrd="0" destOrd="0" presId="urn:microsoft.com/office/officeart/2005/8/layout/default"/>
    <dgm:cxn modelId="{B63703DF-17D6-47B4-8FEC-C7FA9B852A12}" type="presOf" srcId="{65613830-3AEC-45C9-A7E4-7CFFA4A62398}" destId="{66D49AF1-FFAA-411F-8D67-FDE0941BBE63}" srcOrd="0" destOrd="0" presId="urn:microsoft.com/office/officeart/2005/8/layout/default"/>
    <dgm:cxn modelId="{92A0338E-1036-4EFF-B9D1-69D24EEC2656}" type="presParOf" srcId="{7DCD5D8B-2587-4263-ADD8-900A92267873}" destId="{57A5F6B9-919F-463E-970F-335FF33593CC}" srcOrd="0" destOrd="0" presId="urn:microsoft.com/office/officeart/2005/8/layout/default"/>
    <dgm:cxn modelId="{CB48ED40-435C-4205-8B1C-36E076E3D6ED}" type="presParOf" srcId="{7DCD5D8B-2587-4263-ADD8-900A92267873}" destId="{697C2A97-0FEE-4F93-9072-16936D5B03F6}" srcOrd="1" destOrd="0" presId="urn:microsoft.com/office/officeart/2005/8/layout/default"/>
    <dgm:cxn modelId="{9EF50FF7-85FF-4FDC-B040-DDB801CE80C4}" type="presParOf" srcId="{7DCD5D8B-2587-4263-ADD8-900A92267873}" destId="{28C36D00-A3E4-40CE-AB2D-528DCEA86AEF}" srcOrd="2" destOrd="0" presId="urn:microsoft.com/office/officeart/2005/8/layout/default"/>
    <dgm:cxn modelId="{69661113-DEA3-4F9D-8FC5-D392EDA5990F}" type="presParOf" srcId="{7DCD5D8B-2587-4263-ADD8-900A92267873}" destId="{11E794D5-856B-44BE-B42D-D5A03C6A5004}" srcOrd="3" destOrd="0" presId="urn:microsoft.com/office/officeart/2005/8/layout/default"/>
    <dgm:cxn modelId="{F8D8C1A8-8815-456D-A0A6-A1C833F0425E}" type="presParOf" srcId="{7DCD5D8B-2587-4263-ADD8-900A92267873}" destId="{9BC78599-039A-4AD3-8723-76F7B2440824}" srcOrd="4" destOrd="0" presId="urn:microsoft.com/office/officeart/2005/8/layout/default"/>
    <dgm:cxn modelId="{7EB6AD69-6A4F-42AB-B1B3-0C9C8C1BC8C0}" type="presParOf" srcId="{7DCD5D8B-2587-4263-ADD8-900A92267873}" destId="{F3077D19-82BB-4D45-A43B-75A361D32FBD}" srcOrd="5" destOrd="0" presId="urn:microsoft.com/office/officeart/2005/8/layout/default"/>
    <dgm:cxn modelId="{EEAD1C7B-6D9E-473B-92B5-4F1E03D8FD1F}" type="presParOf" srcId="{7DCD5D8B-2587-4263-ADD8-900A92267873}" destId="{66D49AF1-FFAA-411F-8D67-FDE0941BBE63}" srcOrd="6" destOrd="0" presId="urn:microsoft.com/office/officeart/2005/8/layout/default"/>
    <dgm:cxn modelId="{76949F42-2CC6-4E1A-B8D1-0EA98EE5E6D3}" type="presParOf" srcId="{7DCD5D8B-2587-4263-ADD8-900A92267873}" destId="{393FD92B-992B-4546-B9C7-144817C950AA}" srcOrd="7" destOrd="0" presId="urn:microsoft.com/office/officeart/2005/8/layout/default"/>
    <dgm:cxn modelId="{005BA653-1890-49D4-9C74-D9CF8395BB8A}" type="presParOf" srcId="{7DCD5D8B-2587-4263-ADD8-900A92267873}" destId="{06C2918B-B18D-45CF-B2A0-AE844686A673}" srcOrd="8" destOrd="0" presId="urn:microsoft.com/office/officeart/2005/8/layout/default"/>
    <dgm:cxn modelId="{6C964B12-236E-4F7A-A147-E9D6F0140D6F}" type="presParOf" srcId="{7DCD5D8B-2587-4263-ADD8-900A92267873}" destId="{B25B87F8-BD18-4FA1-A89A-03E8C12B9C2D}" srcOrd="9" destOrd="0" presId="urn:microsoft.com/office/officeart/2005/8/layout/default"/>
    <dgm:cxn modelId="{AC4F9748-665C-4CBE-A073-F8FAD1C7D779}" type="presParOf" srcId="{7DCD5D8B-2587-4263-ADD8-900A92267873}" destId="{9A15B13A-A230-4DC3-B9D6-45C05770674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ECA67B-5F7E-42E3-B811-FC17AF1A96C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12D2EB-4089-491F-9C11-3777958D28BD}">
      <dgm:prSet/>
      <dgm:spPr/>
      <dgm:t>
        <a:bodyPr/>
        <a:lstStyle/>
        <a:p>
          <a:pPr>
            <a:defRPr cap="all"/>
          </a:pPr>
          <a:r>
            <a:rPr lang="en-GB"/>
            <a:t>nature of the product</a:t>
          </a:r>
          <a:endParaRPr lang="en-US"/>
        </a:p>
      </dgm:t>
    </dgm:pt>
    <dgm:pt modelId="{D1F1DD27-F4D8-4E3F-9629-FFA92DC10E25}" type="parTrans" cxnId="{70924881-CAE7-4815-AA6A-FCC9ECCF2DC8}">
      <dgm:prSet/>
      <dgm:spPr/>
      <dgm:t>
        <a:bodyPr/>
        <a:lstStyle/>
        <a:p>
          <a:endParaRPr lang="en-US"/>
        </a:p>
      </dgm:t>
    </dgm:pt>
    <dgm:pt modelId="{DE9376AA-8F17-4BC8-B430-768CFE4E8774}" type="sibTrans" cxnId="{70924881-CAE7-4815-AA6A-FCC9ECCF2DC8}">
      <dgm:prSet/>
      <dgm:spPr/>
      <dgm:t>
        <a:bodyPr/>
        <a:lstStyle/>
        <a:p>
          <a:endParaRPr lang="en-US"/>
        </a:p>
      </dgm:t>
    </dgm:pt>
    <dgm:pt modelId="{B14A32CA-6E06-4BA6-8724-0E9CE62C7B5B}">
      <dgm:prSet/>
      <dgm:spPr/>
      <dgm:t>
        <a:bodyPr/>
        <a:lstStyle/>
        <a:p>
          <a:pPr>
            <a:defRPr cap="all"/>
          </a:pPr>
          <a:r>
            <a:rPr lang="en-GB"/>
            <a:t>cultural significance and ownership</a:t>
          </a:r>
          <a:endParaRPr lang="en-US"/>
        </a:p>
      </dgm:t>
    </dgm:pt>
    <dgm:pt modelId="{0F78BBCF-969C-4096-9C7B-56D9FFA1CA23}" type="parTrans" cxnId="{8A00B76F-E26D-40EC-B5EF-388C2A10EDF1}">
      <dgm:prSet/>
      <dgm:spPr/>
      <dgm:t>
        <a:bodyPr/>
        <a:lstStyle/>
        <a:p>
          <a:endParaRPr lang="en-US"/>
        </a:p>
      </dgm:t>
    </dgm:pt>
    <dgm:pt modelId="{8DC83E34-1B85-4476-89C0-B6D8CAF91420}" type="sibTrans" cxnId="{8A00B76F-E26D-40EC-B5EF-388C2A10EDF1}">
      <dgm:prSet/>
      <dgm:spPr/>
      <dgm:t>
        <a:bodyPr/>
        <a:lstStyle/>
        <a:p>
          <a:endParaRPr lang="en-US"/>
        </a:p>
      </dgm:t>
    </dgm:pt>
    <dgm:pt modelId="{84B596AF-5FEB-42EB-815E-21A87CCB8BCE}">
      <dgm:prSet/>
      <dgm:spPr/>
      <dgm:t>
        <a:bodyPr/>
        <a:lstStyle/>
        <a:p>
          <a:pPr>
            <a:defRPr cap="all"/>
          </a:pPr>
          <a:r>
            <a:rPr lang="en-GB"/>
            <a:t>impact on the original culture</a:t>
          </a:r>
          <a:endParaRPr lang="en-US"/>
        </a:p>
      </dgm:t>
    </dgm:pt>
    <dgm:pt modelId="{38E6D09B-BA1B-43AB-9E43-5911FD55E608}" type="parTrans" cxnId="{6C044C81-1854-49E4-93E5-A7D39DA2420C}">
      <dgm:prSet/>
      <dgm:spPr/>
      <dgm:t>
        <a:bodyPr/>
        <a:lstStyle/>
        <a:p>
          <a:endParaRPr lang="en-US"/>
        </a:p>
      </dgm:t>
    </dgm:pt>
    <dgm:pt modelId="{9EF62200-566C-4258-B5E0-5B1B2F0038BB}" type="sibTrans" cxnId="{6C044C81-1854-49E4-93E5-A7D39DA2420C}">
      <dgm:prSet/>
      <dgm:spPr/>
      <dgm:t>
        <a:bodyPr/>
        <a:lstStyle/>
        <a:p>
          <a:endParaRPr lang="en-US"/>
        </a:p>
      </dgm:t>
    </dgm:pt>
    <dgm:pt modelId="{21CD0047-BECE-4DDF-AF07-495706235C8A}">
      <dgm:prSet/>
      <dgm:spPr/>
      <dgm:t>
        <a:bodyPr/>
        <a:lstStyle/>
        <a:p>
          <a:pPr>
            <a:defRPr cap="all"/>
          </a:pPr>
          <a:r>
            <a:rPr lang="en-GB"/>
            <a:t>economic motivations and effects</a:t>
          </a:r>
          <a:endParaRPr lang="en-US"/>
        </a:p>
      </dgm:t>
    </dgm:pt>
    <dgm:pt modelId="{898D82CE-F055-4F91-8415-8C79DCC21177}" type="parTrans" cxnId="{0B69C630-A62F-46A1-B989-70850C7E58E6}">
      <dgm:prSet/>
      <dgm:spPr/>
      <dgm:t>
        <a:bodyPr/>
        <a:lstStyle/>
        <a:p>
          <a:endParaRPr lang="en-US"/>
        </a:p>
      </dgm:t>
    </dgm:pt>
    <dgm:pt modelId="{8390189F-96BF-46EB-A6CD-7D077557C513}" type="sibTrans" cxnId="{0B69C630-A62F-46A1-B989-70850C7E58E6}">
      <dgm:prSet/>
      <dgm:spPr/>
      <dgm:t>
        <a:bodyPr/>
        <a:lstStyle/>
        <a:p>
          <a:endParaRPr lang="en-US"/>
        </a:p>
      </dgm:t>
    </dgm:pt>
    <dgm:pt modelId="{365E6BC7-014B-45D4-8C48-2FB32D1BE36E}" type="pres">
      <dgm:prSet presAssocID="{B4ECA67B-5F7E-42E3-B811-FC17AF1A96CE}" presName="root" presStyleCnt="0">
        <dgm:presLayoutVars>
          <dgm:dir/>
          <dgm:resizeHandles val="exact"/>
        </dgm:presLayoutVars>
      </dgm:prSet>
      <dgm:spPr/>
    </dgm:pt>
    <dgm:pt modelId="{D8143CE0-53ED-473C-8667-02A695023F97}" type="pres">
      <dgm:prSet presAssocID="{0D12D2EB-4089-491F-9C11-3777958D28BD}" presName="compNode" presStyleCnt="0"/>
      <dgm:spPr/>
    </dgm:pt>
    <dgm:pt modelId="{9B5DA624-C457-420F-B63B-9D3D3AC49516}" type="pres">
      <dgm:prSet presAssocID="{0D12D2EB-4089-491F-9C11-3777958D28BD}" presName="iconBgRect" presStyleLbl="bgShp" presStyleIdx="0" presStyleCnt="4"/>
      <dgm:spPr/>
    </dgm:pt>
    <dgm:pt modelId="{05D492AA-FD61-4A87-AE48-5A0885256671}" type="pres">
      <dgm:prSet presAssocID="{0D12D2EB-4089-491F-9C11-3777958D28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F33D72B-A44B-416A-8C42-27D6D3A2C30B}" type="pres">
      <dgm:prSet presAssocID="{0D12D2EB-4089-491F-9C11-3777958D28BD}" presName="spaceRect" presStyleCnt="0"/>
      <dgm:spPr/>
    </dgm:pt>
    <dgm:pt modelId="{F29E7775-671B-4059-BE69-174FF86CC4B9}" type="pres">
      <dgm:prSet presAssocID="{0D12D2EB-4089-491F-9C11-3777958D28BD}" presName="textRect" presStyleLbl="revTx" presStyleIdx="0" presStyleCnt="4">
        <dgm:presLayoutVars>
          <dgm:chMax val="1"/>
          <dgm:chPref val="1"/>
        </dgm:presLayoutVars>
      </dgm:prSet>
      <dgm:spPr/>
    </dgm:pt>
    <dgm:pt modelId="{76C18754-B174-4CEF-A754-3FB7F55FAE85}" type="pres">
      <dgm:prSet presAssocID="{DE9376AA-8F17-4BC8-B430-768CFE4E8774}" presName="sibTrans" presStyleCnt="0"/>
      <dgm:spPr/>
    </dgm:pt>
    <dgm:pt modelId="{626F894A-E010-4359-99BE-4B72118A8F4D}" type="pres">
      <dgm:prSet presAssocID="{B14A32CA-6E06-4BA6-8724-0E9CE62C7B5B}" presName="compNode" presStyleCnt="0"/>
      <dgm:spPr/>
    </dgm:pt>
    <dgm:pt modelId="{7192A76F-27D6-4CF8-BCA8-5E1E03DEDB61}" type="pres">
      <dgm:prSet presAssocID="{B14A32CA-6E06-4BA6-8724-0E9CE62C7B5B}" presName="iconBgRect" presStyleLbl="bgShp" presStyleIdx="1" presStyleCnt="4"/>
      <dgm:spPr/>
    </dgm:pt>
    <dgm:pt modelId="{274A2EE2-16D8-4539-B278-7574ED673F00}" type="pres">
      <dgm:prSet presAssocID="{B14A32CA-6E06-4BA6-8724-0E9CE62C7B5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3473FD6-F284-4BE3-87C9-FADC6D495AD5}" type="pres">
      <dgm:prSet presAssocID="{B14A32CA-6E06-4BA6-8724-0E9CE62C7B5B}" presName="spaceRect" presStyleCnt="0"/>
      <dgm:spPr/>
    </dgm:pt>
    <dgm:pt modelId="{B1C7C64A-D841-4C4B-88CA-3B05D343920B}" type="pres">
      <dgm:prSet presAssocID="{B14A32CA-6E06-4BA6-8724-0E9CE62C7B5B}" presName="textRect" presStyleLbl="revTx" presStyleIdx="1" presStyleCnt="4">
        <dgm:presLayoutVars>
          <dgm:chMax val="1"/>
          <dgm:chPref val="1"/>
        </dgm:presLayoutVars>
      </dgm:prSet>
      <dgm:spPr/>
    </dgm:pt>
    <dgm:pt modelId="{A4DE9DF2-9E31-4108-B2AF-5110375D8992}" type="pres">
      <dgm:prSet presAssocID="{8DC83E34-1B85-4476-89C0-B6D8CAF91420}" presName="sibTrans" presStyleCnt="0"/>
      <dgm:spPr/>
    </dgm:pt>
    <dgm:pt modelId="{5C0667DE-8FAF-4D7C-8C95-7653AA2AB3E9}" type="pres">
      <dgm:prSet presAssocID="{84B596AF-5FEB-42EB-815E-21A87CCB8BCE}" presName="compNode" presStyleCnt="0"/>
      <dgm:spPr/>
    </dgm:pt>
    <dgm:pt modelId="{97D80136-77B1-4EF8-97F5-E0C47ED6F1B9}" type="pres">
      <dgm:prSet presAssocID="{84B596AF-5FEB-42EB-815E-21A87CCB8BCE}" presName="iconBgRect" presStyleLbl="bgShp" presStyleIdx="2" presStyleCnt="4"/>
      <dgm:spPr/>
    </dgm:pt>
    <dgm:pt modelId="{9F124AB5-7C07-457B-A88F-3CA0121B58D7}" type="pres">
      <dgm:prSet presAssocID="{84B596AF-5FEB-42EB-815E-21A87CCB8B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CB9662A-B18D-4E4D-8FE5-BE54A88FF447}" type="pres">
      <dgm:prSet presAssocID="{84B596AF-5FEB-42EB-815E-21A87CCB8BCE}" presName="spaceRect" presStyleCnt="0"/>
      <dgm:spPr/>
    </dgm:pt>
    <dgm:pt modelId="{09FF0171-4A29-4A29-9A65-444347C7BBDA}" type="pres">
      <dgm:prSet presAssocID="{84B596AF-5FEB-42EB-815E-21A87CCB8BCE}" presName="textRect" presStyleLbl="revTx" presStyleIdx="2" presStyleCnt="4">
        <dgm:presLayoutVars>
          <dgm:chMax val="1"/>
          <dgm:chPref val="1"/>
        </dgm:presLayoutVars>
      </dgm:prSet>
      <dgm:spPr/>
    </dgm:pt>
    <dgm:pt modelId="{334D6DB5-2CC1-46FB-8E78-00D5D6B93392}" type="pres">
      <dgm:prSet presAssocID="{9EF62200-566C-4258-B5E0-5B1B2F0038BB}" presName="sibTrans" presStyleCnt="0"/>
      <dgm:spPr/>
    </dgm:pt>
    <dgm:pt modelId="{2D2ADD0E-43DD-459C-8195-56DC79150515}" type="pres">
      <dgm:prSet presAssocID="{21CD0047-BECE-4DDF-AF07-495706235C8A}" presName="compNode" presStyleCnt="0"/>
      <dgm:spPr/>
    </dgm:pt>
    <dgm:pt modelId="{50DDC96C-6A95-4D3B-ACBE-7B736C32097D}" type="pres">
      <dgm:prSet presAssocID="{21CD0047-BECE-4DDF-AF07-495706235C8A}" presName="iconBgRect" presStyleLbl="bgShp" presStyleIdx="3" presStyleCnt="4"/>
      <dgm:spPr/>
    </dgm:pt>
    <dgm:pt modelId="{90D59A6E-AD17-4E4D-8BDD-4FE6B799FF2B}" type="pres">
      <dgm:prSet presAssocID="{21CD0047-BECE-4DDF-AF07-495706235C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8EC95F34-E108-41D2-A847-3030DD42F3D4}" type="pres">
      <dgm:prSet presAssocID="{21CD0047-BECE-4DDF-AF07-495706235C8A}" presName="spaceRect" presStyleCnt="0"/>
      <dgm:spPr/>
    </dgm:pt>
    <dgm:pt modelId="{0768D930-EBD9-4055-9D0A-0E62A9C6AA4C}" type="pres">
      <dgm:prSet presAssocID="{21CD0047-BECE-4DDF-AF07-495706235C8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69C630-A62F-46A1-B989-70850C7E58E6}" srcId="{B4ECA67B-5F7E-42E3-B811-FC17AF1A96CE}" destId="{21CD0047-BECE-4DDF-AF07-495706235C8A}" srcOrd="3" destOrd="0" parTransId="{898D82CE-F055-4F91-8415-8C79DCC21177}" sibTransId="{8390189F-96BF-46EB-A6CD-7D077557C513}"/>
    <dgm:cxn modelId="{8A00B76F-E26D-40EC-B5EF-388C2A10EDF1}" srcId="{B4ECA67B-5F7E-42E3-B811-FC17AF1A96CE}" destId="{B14A32CA-6E06-4BA6-8724-0E9CE62C7B5B}" srcOrd="1" destOrd="0" parTransId="{0F78BBCF-969C-4096-9C7B-56D9FFA1CA23}" sibTransId="{8DC83E34-1B85-4476-89C0-B6D8CAF91420}"/>
    <dgm:cxn modelId="{AF535F74-A433-4A8E-B216-21F23FA84467}" type="presOf" srcId="{0D12D2EB-4089-491F-9C11-3777958D28BD}" destId="{F29E7775-671B-4059-BE69-174FF86CC4B9}" srcOrd="0" destOrd="0" presId="urn:microsoft.com/office/officeart/2018/5/layout/IconCircleLabelList"/>
    <dgm:cxn modelId="{70924881-CAE7-4815-AA6A-FCC9ECCF2DC8}" srcId="{B4ECA67B-5F7E-42E3-B811-FC17AF1A96CE}" destId="{0D12D2EB-4089-491F-9C11-3777958D28BD}" srcOrd="0" destOrd="0" parTransId="{D1F1DD27-F4D8-4E3F-9629-FFA92DC10E25}" sibTransId="{DE9376AA-8F17-4BC8-B430-768CFE4E8774}"/>
    <dgm:cxn modelId="{6C044C81-1854-49E4-93E5-A7D39DA2420C}" srcId="{B4ECA67B-5F7E-42E3-B811-FC17AF1A96CE}" destId="{84B596AF-5FEB-42EB-815E-21A87CCB8BCE}" srcOrd="2" destOrd="0" parTransId="{38E6D09B-BA1B-43AB-9E43-5911FD55E608}" sibTransId="{9EF62200-566C-4258-B5E0-5B1B2F0038BB}"/>
    <dgm:cxn modelId="{97368AB3-1DD8-4C20-85D3-DC64987C23BC}" type="presOf" srcId="{84B596AF-5FEB-42EB-815E-21A87CCB8BCE}" destId="{09FF0171-4A29-4A29-9A65-444347C7BBDA}" srcOrd="0" destOrd="0" presId="urn:microsoft.com/office/officeart/2018/5/layout/IconCircleLabelList"/>
    <dgm:cxn modelId="{C53A9DD3-58C8-4AD9-82A5-8EC40E2FA543}" type="presOf" srcId="{21CD0047-BECE-4DDF-AF07-495706235C8A}" destId="{0768D930-EBD9-4055-9D0A-0E62A9C6AA4C}" srcOrd="0" destOrd="0" presId="urn:microsoft.com/office/officeart/2018/5/layout/IconCircleLabelList"/>
    <dgm:cxn modelId="{816BABE9-F2D8-4288-BA09-5808E4CE5E19}" type="presOf" srcId="{B14A32CA-6E06-4BA6-8724-0E9CE62C7B5B}" destId="{B1C7C64A-D841-4C4B-88CA-3B05D343920B}" srcOrd="0" destOrd="0" presId="urn:microsoft.com/office/officeart/2018/5/layout/IconCircleLabelList"/>
    <dgm:cxn modelId="{1875F3EA-CC67-40E9-B560-954148A339CE}" type="presOf" srcId="{B4ECA67B-5F7E-42E3-B811-FC17AF1A96CE}" destId="{365E6BC7-014B-45D4-8C48-2FB32D1BE36E}" srcOrd="0" destOrd="0" presId="urn:microsoft.com/office/officeart/2018/5/layout/IconCircleLabelList"/>
    <dgm:cxn modelId="{5D7814B5-6FE1-474B-A3BE-78A2885042A6}" type="presParOf" srcId="{365E6BC7-014B-45D4-8C48-2FB32D1BE36E}" destId="{D8143CE0-53ED-473C-8667-02A695023F97}" srcOrd="0" destOrd="0" presId="urn:microsoft.com/office/officeart/2018/5/layout/IconCircleLabelList"/>
    <dgm:cxn modelId="{4A165C7F-ADD1-47E8-BA1E-8BB8493AA8BC}" type="presParOf" srcId="{D8143CE0-53ED-473C-8667-02A695023F97}" destId="{9B5DA624-C457-420F-B63B-9D3D3AC49516}" srcOrd="0" destOrd="0" presId="urn:microsoft.com/office/officeart/2018/5/layout/IconCircleLabelList"/>
    <dgm:cxn modelId="{B32DE622-332B-4E24-A6C9-44EFA9063242}" type="presParOf" srcId="{D8143CE0-53ED-473C-8667-02A695023F97}" destId="{05D492AA-FD61-4A87-AE48-5A0885256671}" srcOrd="1" destOrd="0" presId="urn:microsoft.com/office/officeart/2018/5/layout/IconCircleLabelList"/>
    <dgm:cxn modelId="{00385F3C-3F91-40F4-9A3A-82FC8018F591}" type="presParOf" srcId="{D8143CE0-53ED-473C-8667-02A695023F97}" destId="{9F33D72B-A44B-416A-8C42-27D6D3A2C30B}" srcOrd="2" destOrd="0" presId="urn:microsoft.com/office/officeart/2018/5/layout/IconCircleLabelList"/>
    <dgm:cxn modelId="{04FAD8E4-D15C-4493-816E-AD708DC47CEE}" type="presParOf" srcId="{D8143CE0-53ED-473C-8667-02A695023F97}" destId="{F29E7775-671B-4059-BE69-174FF86CC4B9}" srcOrd="3" destOrd="0" presId="urn:microsoft.com/office/officeart/2018/5/layout/IconCircleLabelList"/>
    <dgm:cxn modelId="{17C40CC7-8AB3-4DD6-8D85-64BD6CFFA9C9}" type="presParOf" srcId="{365E6BC7-014B-45D4-8C48-2FB32D1BE36E}" destId="{76C18754-B174-4CEF-A754-3FB7F55FAE85}" srcOrd="1" destOrd="0" presId="urn:microsoft.com/office/officeart/2018/5/layout/IconCircleLabelList"/>
    <dgm:cxn modelId="{C367B1BC-8499-4E43-A206-4CCB57D5F05D}" type="presParOf" srcId="{365E6BC7-014B-45D4-8C48-2FB32D1BE36E}" destId="{626F894A-E010-4359-99BE-4B72118A8F4D}" srcOrd="2" destOrd="0" presId="urn:microsoft.com/office/officeart/2018/5/layout/IconCircleLabelList"/>
    <dgm:cxn modelId="{E0C574C8-8E1B-4C88-98D9-E8A6C595095C}" type="presParOf" srcId="{626F894A-E010-4359-99BE-4B72118A8F4D}" destId="{7192A76F-27D6-4CF8-BCA8-5E1E03DEDB61}" srcOrd="0" destOrd="0" presId="urn:microsoft.com/office/officeart/2018/5/layout/IconCircleLabelList"/>
    <dgm:cxn modelId="{A7F287C2-7718-4DA3-8C89-675BB5BB07EC}" type="presParOf" srcId="{626F894A-E010-4359-99BE-4B72118A8F4D}" destId="{274A2EE2-16D8-4539-B278-7574ED673F00}" srcOrd="1" destOrd="0" presId="urn:microsoft.com/office/officeart/2018/5/layout/IconCircleLabelList"/>
    <dgm:cxn modelId="{7031B993-3AAE-41F6-9B62-5BF4B28EA62D}" type="presParOf" srcId="{626F894A-E010-4359-99BE-4B72118A8F4D}" destId="{C3473FD6-F284-4BE3-87C9-FADC6D495AD5}" srcOrd="2" destOrd="0" presId="urn:microsoft.com/office/officeart/2018/5/layout/IconCircleLabelList"/>
    <dgm:cxn modelId="{DD83AA68-757D-4D3F-A2B6-9AFF05A3E847}" type="presParOf" srcId="{626F894A-E010-4359-99BE-4B72118A8F4D}" destId="{B1C7C64A-D841-4C4B-88CA-3B05D343920B}" srcOrd="3" destOrd="0" presId="urn:microsoft.com/office/officeart/2018/5/layout/IconCircleLabelList"/>
    <dgm:cxn modelId="{E9D04DA3-99CC-41A5-B4E9-181964F95F30}" type="presParOf" srcId="{365E6BC7-014B-45D4-8C48-2FB32D1BE36E}" destId="{A4DE9DF2-9E31-4108-B2AF-5110375D8992}" srcOrd="3" destOrd="0" presId="urn:microsoft.com/office/officeart/2018/5/layout/IconCircleLabelList"/>
    <dgm:cxn modelId="{B700CD22-6958-4977-99D5-A414912AF902}" type="presParOf" srcId="{365E6BC7-014B-45D4-8C48-2FB32D1BE36E}" destId="{5C0667DE-8FAF-4D7C-8C95-7653AA2AB3E9}" srcOrd="4" destOrd="0" presId="urn:microsoft.com/office/officeart/2018/5/layout/IconCircleLabelList"/>
    <dgm:cxn modelId="{34D2DCE0-1DAB-4FE2-9F8C-C7A8779F703F}" type="presParOf" srcId="{5C0667DE-8FAF-4D7C-8C95-7653AA2AB3E9}" destId="{97D80136-77B1-4EF8-97F5-E0C47ED6F1B9}" srcOrd="0" destOrd="0" presId="urn:microsoft.com/office/officeart/2018/5/layout/IconCircleLabelList"/>
    <dgm:cxn modelId="{4BFBD639-085B-4DAA-A941-CA27F1C625E3}" type="presParOf" srcId="{5C0667DE-8FAF-4D7C-8C95-7653AA2AB3E9}" destId="{9F124AB5-7C07-457B-A88F-3CA0121B58D7}" srcOrd="1" destOrd="0" presId="urn:microsoft.com/office/officeart/2018/5/layout/IconCircleLabelList"/>
    <dgm:cxn modelId="{5B94998F-0057-458A-A942-576977469554}" type="presParOf" srcId="{5C0667DE-8FAF-4D7C-8C95-7653AA2AB3E9}" destId="{4CB9662A-B18D-4E4D-8FE5-BE54A88FF447}" srcOrd="2" destOrd="0" presId="urn:microsoft.com/office/officeart/2018/5/layout/IconCircleLabelList"/>
    <dgm:cxn modelId="{9F27A07E-378C-4D9C-8354-0492DAA56F9B}" type="presParOf" srcId="{5C0667DE-8FAF-4D7C-8C95-7653AA2AB3E9}" destId="{09FF0171-4A29-4A29-9A65-444347C7BBDA}" srcOrd="3" destOrd="0" presId="urn:microsoft.com/office/officeart/2018/5/layout/IconCircleLabelList"/>
    <dgm:cxn modelId="{03C3AA19-F666-403C-87BF-009E13C01D55}" type="presParOf" srcId="{365E6BC7-014B-45D4-8C48-2FB32D1BE36E}" destId="{334D6DB5-2CC1-46FB-8E78-00D5D6B93392}" srcOrd="5" destOrd="0" presId="urn:microsoft.com/office/officeart/2018/5/layout/IconCircleLabelList"/>
    <dgm:cxn modelId="{305E5425-14AC-4F6D-87FC-48AD83D079A2}" type="presParOf" srcId="{365E6BC7-014B-45D4-8C48-2FB32D1BE36E}" destId="{2D2ADD0E-43DD-459C-8195-56DC79150515}" srcOrd="6" destOrd="0" presId="urn:microsoft.com/office/officeart/2018/5/layout/IconCircleLabelList"/>
    <dgm:cxn modelId="{71066393-6A4B-4B74-A441-BEEA649E0B18}" type="presParOf" srcId="{2D2ADD0E-43DD-459C-8195-56DC79150515}" destId="{50DDC96C-6A95-4D3B-ACBE-7B736C32097D}" srcOrd="0" destOrd="0" presId="urn:microsoft.com/office/officeart/2018/5/layout/IconCircleLabelList"/>
    <dgm:cxn modelId="{A4D40582-E389-4597-B4C7-DE7E98ADC782}" type="presParOf" srcId="{2D2ADD0E-43DD-459C-8195-56DC79150515}" destId="{90D59A6E-AD17-4E4D-8BDD-4FE6B799FF2B}" srcOrd="1" destOrd="0" presId="urn:microsoft.com/office/officeart/2018/5/layout/IconCircleLabelList"/>
    <dgm:cxn modelId="{0651271E-07E8-47B6-91B0-DCB6169C1AD1}" type="presParOf" srcId="{2D2ADD0E-43DD-459C-8195-56DC79150515}" destId="{8EC95F34-E108-41D2-A847-3030DD42F3D4}" srcOrd="2" destOrd="0" presId="urn:microsoft.com/office/officeart/2018/5/layout/IconCircleLabelList"/>
    <dgm:cxn modelId="{F99736A5-D2B6-41EF-8EDA-C8B8EC68AC4B}" type="presParOf" srcId="{2D2ADD0E-43DD-459C-8195-56DC79150515}" destId="{0768D930-EBD9-4055-9D0A-0E62A9C6AA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71DF0F-BDC6-40C9-830F-EA7D8C15EB55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800903-4CB3-4778-AE3B-AF7CBF44B4FB}">
      <dgm:prSet/>
      <dgm:spPr/>
      <dgm:t>
        <a:bodyPr/>
        <a:lstStyle/>
        <a:p>
          <a:r>
            <a:rPr lang="en-GB"/>
            <a:t>semantics and language in commodification:</a:t>
          </a:r>
          <a:endParaRPr lang="en-US"/>
        </a:p>
      </dgm:t>
    </dgm:pt>
    <dgm:pt modelId="{5F44D1AA-713B-44E3-BAA5-EEAB7FCEEDC8}" type="parTrans" cxnId="{42AA239D-4E4B-45D4-A59F-6192DEB46A67}">
      <dgm:prSet/>
      <dgm:spPr/>
      <dgm:t>
        <a:bodyPr/>
        <a:lstStyle/>
        <a:p>
          <a:endParaRPr lang="en-US"/>
        </a:p>
      </dgm:t>
    </dgm:pt>
    <dgm:pt modelId="{2CF37F1D-FA62-429B-A45D-33CA6C3391B6}" type="sibTrans" cxnId="{42AA239D-4E4B-45D4-A59F-6192DEB46A67}">
      <dgm:prSet/>
      <dgm:spPr/>
      <dgm:t>
        <a:bodyPr/>
        <a:lstStyle/>
        <a:p>
          <a:endParaRPr lang="en-US"/>
        </a:p>
      </dgm:t>
    </dgm:pt>
    <dgm:pt modelId="{517AD455-16FB-45F5-BE86-21EDC5E6D0E7}">
      <dgm:prSet/>
      <dgm:spPr/>
      <dgm:t>
        <a:bodyPr/>
        <a:lstStyle/>
        <a:p>
          <a:r>
            <a:rPr lang="en-GB"/>
            <a:t>meaning alteration</a:t>
          </a:r>
          <a:endParaRPr lang="en-US"/>
        </a:p>
      </dgm:t>
    </dgm:pt>
    <dgm:pt modelId="{B64E1845-36FE-4D78-9328-5D839D683666}" type="parTrans" cxnId="{A3A3E901-C11F-4318-9D79-58B6B869D033}">
      <dgm:prSet/>
      <dgm:spPr/>
      <dgm:t>
        <a:bodyPr/>
        <a:lstStyle/>
        <a:p>
          <a:endParaRPr lang="en-US"/>
        </a:p>
      </dgm:t>
    </dgm:pt>
    <dgm:pt modelId="{FBE666A9-30B3-4876-BC4B-A49DB4A10969}" type="sibTrans" cxnId="{A3A3E901-C11F-4318-9D79-58B6B869D033}">
      <dgm:prSet/>
      <dgm:spPr/>
      <dgm:t>
        <a:bodyPr/>
        <a:lstStyle/>
        <a:p>
          <a:endParaRPr lang="en-US"/>
        </a:p>
      </dgm:t>
    </dgm:pt>
    <dgm:pt modelId="{78CD7474-C67E-42C5-AF91-FC7849C80118}">
      <dgm:prSet/>
      <dgm:spPr/>
      <dgm:t>
        <a:bodyPr/>
        <a:lstStyle/>
        <a:p>
          <a:r>
            <a:rPr lang="en-GB"/>
            <a:t>narratives and discourses</a:t>
          </a:r>
          <a:endParaRPr lang="en-US"/>
        </a:p>
      </dgm:t>
    </dgm:pt>
    <dgm:pt modelId="{785D6BFD-89D6-46C6-AA1F-330F76D8537A}" type="parTrans" cxnId="{E1A56EE6-EA1E-488E-A9F9-80993B2DED70}">
      <dgm:prSet/>
      <dgm:spPr/>
      <dgm:t>
        <a:bodyPr/>
        <a:lstStyle/>
        <a:p>
          <a:endParaRPr lang="en-US"/>
        </a:p>
      </dgm:t>
    </dgm:pt>
    <dgm:pt modelId="{BFACD1E5-5F15-4F71-A84A-9E925E4F4538}" type="sibTrans" cxnId="{E1A56EE6-EA1E-488E-A9F9-80993B2DED70}">
      <dgm:prSet/>
      <dgm:spPr/>
      <dgm:t>
        <a:bodyPr/>
        <a:lstStyle/>
        <a:p>
          <a:endParaRPr lang="en-US"/>
        </a:p>
      </dgm:t>
    </dgm:pt>
    <dgm:pt modelId="{8DFAB209-D6FA-4F9F-A7E1-856026C593FE}">
      <dgm:prSet/>
      <dgm:spPr/>
      <dgm:t>
        <a:bodyPr/>
        <a:lstStyle/>
        <a:p>
          <a:r>
            <a:rPr lang="en-GB"/>
            <a:t>text in cultural commodification:</a:t>
          </a:r>
          <a:endParaRPr lang="en-US"/>
        </a:p>
      </dgm:t>
    </dgm:pt>
    <dgm:pt modelId="{850B6D1B-33D0-46A9-8AA0-C90CAF9D8299}" type="parTrans" cxnId="{69B3AA72-31E6-4079-B888-A7BF6C2FEF96}">
      <dgm:prSet/>
      <dgm:spPr/>
      <dgm:t>
        <a:bodyPr/>
        <a:lstStyle/>
        <a:p>
          <a:endParaRPr lang="en-US"/>
        </a:p>
      </dgm:t>
    </dgm:pt>
    <dgm:pt modelId="{C613E0BE-8E29-4CF2-945B-5C37966767BE}" type="sibTrans" cxnId="{69B3AA72-31E6-4079-B888-A7BF6C2FEF96}">
      <dgm:prSet/>
      <dgm:spPr/>
      <dgm:t>
        <a:bodyPr/>
        <a:lstStyle/>
        <a:p>
          <a:endParaRPr lang="en-US"/>
        </a:p>
      </dgm:t>
    </dgm:pt>
    <dgm:pt modelId="{39C12CE6-E9D0-4639-8D93-39168B6EDB89}">
      <dgm:prSet/>
      <dgm:spPr/>
      <dgm:t>
        <a:bodyPr/>
        <a:lstStyle/>
        <a:p>
          <a:r>
            <a:rPr lang="en-GB"/>
            <a:t>advertising and marketing</a:t>
          </a:r>
          <a:endParaRPr lang="en-US"/>
        </a:p>
      </dgm:t>
    </dgm:pt>
    <dgm:pt modelId="{93A4A2B2-84A6-40CD-81E1-65EB3B3FE1D4}" type="parTrans" cxnId="{E966C3AF-3B27-435D-B3B3-0D42184216BF}">
      <dgm:prSet/>
      <dgm:spPr/>
      <dgm:t>
        <a:bodyPr/>
        <a:lstStyle/>
        <a:p>
          <a:endParaRPr lang="en-US"/>
        </a:p>
      </dgm:t>
    </dgm:pt>
    <dgm:pt modelId="{309D04C7-9D1F-4332-BD90-F66D3D89B681}" type="sibTrans" cxnId="{E966C3AF-3B27-435D-B3B3-0D42184216BF}">
      <dgm:prSet/>
      <dgm:spPr/>
      <dgm:t>
        <a:bodyPr/>
        <a:lstStyle/>
        <a:p>
          <a:endParaRPr lang="en-US"/>
        </a:p>
      </dgm:t>
    </dgm:pt>
    <dgm:pt modelId="{88B8F8F9-7123-40EB-9232-50D0EF629497}">
      <dgm:prSet/>
      <dgm:spPr/>
      <dgm:t>
        <a:bodyPr/>
        <a:lstStyle/>
        <a:p>
          <a:r>
            <a:rPr lang="en-GB"/>
            <a:t>documentation and packaging</a:t>
          </a:r>
          <a:endParaRPr lang="en-US"/>
        </a:p>
      </dgm:t>
    </dgm:pt>
    <dgm:pt modelId="{3B36872B-6AC9-4F24-983A-8847F91F5BAA}" type="parTrans" cxnId="{65A9E94B-51D4-49E4-97B5-8C76DE14A1DC}">
      <dgm:prSet/>
      <dgm:spPr/>
      <dgm:t>
        <a:bodyPr/>
        <a:lstStyle/>
        <a:p>
          <a:endParaRPr lang="en-US"/>
        </a:p>
      </dgm:t>
    </dgm:pt>
    <dgm:pt modelId="{12A06B17-B47D-40F6-BCB4-77F99723D68B}" type="sibTrans" cxnId="{65A9E94B-51D4-49E4-97B5-8C76DE14A1DC}">
      <dgm:prSet/>
      <dgm:spPr/>
      <dgm:t>
        <a:bodyPr/>
        <a:lstStyle/>
        <a:p>
          <a:endParaRPr lang="en-US"/>
        </a:p>
      </dgm:t>
    </dgm:pt>
    <dgm:pt modelId="{5AD0B16A-D5FE-4249-B020-D875954AA1F5}">
      <dgm:prSet/>
      <dgm:spPr/>
      <dgm:t>
        <a:bodyPr/>
        <a:lstStyle/>
        <a:p>
          <a:r>
            <a:rPr lang="en-GB"/>
            <a:t>visual culture and commodification:</a:t>
          </a:r>
          <a:endParaRPr lang="en-US"/>
        </a:p>
      </dgm:t>
    </dgm:pt>
    <dgm:pt modelId="{D2EE4D32-132C-4846-BC27-534ED0A3A357}" type="parTrans" cxnId="{18F977F5-078B-4043-8BD3-34A7E24332DA}">
      <dgm:prSet/>
      <dgm:spPr/>
      <dgm:t>
        <a:bodyPr/>
        <a:lstStyle/>
        <a:p>
          <a:endParaRPr lang="en-US"/>
        </a:p>
      </dgm:t>
    </dgm:pt>
    <dgm:pt modelId="{62AFD68C-CCAA-47BD-9A1F-153AEF41542E}" type="sibTrans" cxnId="{18F977F5-078B-4043-8BD3-34A7E24332DA}">
      <dgm:prSet/>
      <dgm:spPr/>
      <dgm:t>
        <a:bodyPr/>
        <a:lstStyle/>
        <a:p>
          <a:endParaRPr lang="en-US"/>
        </a:p>
      </dgm:t>
    </dgm:pt>
    <dgm:pt modelId="{21F40CDD-4817-4447-91F9-C46323E85F27}">
      <dgm:prSet/>
      <dgm:spPr/>
      <dgm:t>
        <a:bodyPr/>
        <a:lstStyle/>
        <a:p>
          <a:r>
            <a:rPr lang="en-GB"/>
            <a:t>representation and imagery</a:t>
          </a:r>
          <a:endParaRPr lang="en-US"/>
        </a:p>
      </dgm:t>
    </dgm:pt>
    <dgm:pt modelId="{FED5959D-BB71-42B4-A0E3-E20DD711C863}" type="parTrans" cxnId="{8F86C248-57AC-4955-869B-14E14D58E256}">
      <dgm:prSet/>
      <dgm:spPr/>
      <dgm:t>
        <a:bodyPr/>
        <a:lstStyle/>
        <a:p>
          <a:endParaRPr lang="en-US"/>
        </a:p>
      </dgm:t>
    </dgm:pt>
    <dgm:pt modelId="{4081DBBA-BC09-4428-8305-44ABCF618D4B}" type="sibTrans" cxnId="{8F86C248-57AC-4955-869B-14E14D58E256}">
      <dgm:prSet/>
      <dgm:spPr/>
      <dgm:t>
        <a:bodyPr/>
        <a:lstStyle/>
        <a:p>
          <a:endParaRPr lang="en-US"/>
        </a:p>
      </dgm:t>
    </dgm:pt>
    <dgm:pt modelId="{4CA6D4C2-85E6-4460-A6FA-F25B2B216E20}">
      <dgm:prSet/>
      <dgm:spPr/>
      <dgm:t>
        <a:bodyPr/>
        <a:lstStyle/>
        <a:p>
          <a:r>
            <a:rPr lang="en-GB"/>
            <a:t>branding and design</a:t>
          </a:r>
          <a:endParaRPr lang="en-US"/>
        </a:p>
      </dgm:t>
    </dgm:pt>
    <dgm:pt modelId="{10FB4BEE-8822-43B3-8947-942DC64FEA23}" type="parTrans" cxnId="{D0C1B694-EF18-45B1-AFEE-B91DCA9F746D}">
      <dgm:prSet/>
      <dgm:spPr/>
      <dgm:t>
        <a:bodyPr/>
        <a:lstStyle/>
        <a:p>
          <a:endParaRPr lang="en-US"/>
        </a:p>
      </dgm:t>
    </dgm:pt>
    <dgm:pt modelId="{D7BE6328-AE73-4E86-A9EA-2E96AC2B0A03}" type="sibTrans" cxnId="{D0C1B694-EF18-45B1-AFEE-B91DCA9F746D}">
      <dgm:prSet/>
      <dgm:spPr/>
      <dgm:t>
        <a:bodyPr/>
        <a:lstStyle/>
        <a:p>
          <a:endParaRPr lang="en-US"/>
        </a:p>
      </dgm:t>
    </dgm:pt>
    <dgm:pt modelId="{1B636473-A7FA-40CB-BBF0-9CDF4318663F}">
      <dgm:prSet/>
      <dgm:spPr/>
      <dgm:t>
        <a:bodyPr/>
        <a:lstStyle/>
        <a:p>
          <a:r>
            <a:rPr lang="en-GB"/>
            <a:t>interplay of semantics, text, and visuals:</a:t>
          </a:r>
          <a:endParaRPr lang="en-US"/>
        </a:p>
      </dgm:t>
    </dgm:pt>
    <dgm:pt modelId="{268D0E3F-84BB-40BE-A740-3693A2D53F54}" type="parTrans" cxnId="{38FA9962-1152-4BCD-B325-8836AAC6C887}">
      <dgm:prSet/>
      <dgm:spPr/>
      <dgm:t>
        <a:bodyPr/>
        <a:lstStyle/>
        <a:p>
          <a:endParaRPr lang="en-US"/>
        </a:p>
      </dgm:t>
    </dgm:pt>
    <dgm:pt modelId="{ECF9BC89-2822-414C-B62D-24443EDFA15A}" type="sibTrans" cxnId="{38FA9962-1152-4BCD-B325-8836AAC6C887}">
      <dgm:prSet/>
      <dgm:spPr/>
      <dgm:t>
        <a:bodyPr/>
        <a:lstStyle/>
        <a:p>
          <a:endParaRPr lang="en-US"/>
        </a:p>
      </dgm:t>
    </dgm:pt>
    <dgm:pt modelId="{FE65A637-7A3F-4F32-9668-2A2A873D937D}">
      <dgm:prSet/>
      <dgm:spPr/>
      <dgm:t>
        <a:bodyPr/>
        <a:lstStyle/>
        <a:p>
          <a:r>
            <a:rPr lang="en-GB"/>
            <a:t>cultural narratives</a:t>
          </a:r>
          <a:endParaRPr lang="en-US"/>
        </a:p>
      </dgm:t>
    </dgm:pt>
    <dgm:pt modelId="{0B0C9A9B-A6CA-490E-B3E6-EEBC5B973978}" type="parTrans" cxnId="{0620CE09-4DCA-4BF9-90A6-C0809F076005}">
      <dgm:prSet/>
      <dgm:spPr/>
      <dgm:t>
        <a:bodyPr/>
        <a:lstStyle/>
        <a:p>
          <a:endParaRPr lang="en-US"/>
        </a:p>
      </dgm:t>
    </dgm:pt>
    <dgm:pt modelId="{143BB5EA-88BC-47AD-979E-A4BFCE719BAE}" type="sibTrans" cxnId="{0620CE09-4DCA-4BF9-90A6-C0809F076005}">
      <dgm:prSet/>
      <dgm:spPr/>
      <dgm:t>
        <a:bodyPr/>
        <a:lstStyle/>
        <a:p>
          <a:endParaRPr lang="en-US"/>
        </a:p>
      </dgm:t>
    </dgm:pt>
    <dgm:pt modelId="{3BD69993-6A72-4E05-B564-AA3485A1CA91}">
      <dgm:prSet/>
      <dgm:spPr/>
      <dgm:t>
        <a:bodyPr/>
        <a:lstStyle/>
        <a:p>
          <a:r>
            <a:rPr lang="en-GB"/>
            <a:t>critical analysis in text and visual culture studies</a:t>
          </a:r>
          <a:endParaRPr lang="en-US"/>
        </a:p>
      </dgm:t>
    </dgm:pt>
    <dgm:pt modelId="{460724B7-E332-403A-BAF8-3F471241F864}" type="parTrans" cxnId="{558DB0FF-DD8F-47A4-AAF8-FEAA37BF7438}">
      <dgm:prSet/>
      <dgm:spPr/>
      <dgm:t>
        <a:bodyPr/>
        <a:lstStyle/>
        <a:p>
          <a:endParaRPr lang="en-US"/>
        </a:p>
      </dgm:t>
    </dgm:pt>
    <dgm:pt modelId="{EC08964A-4E99-4455-ACDB-627BF4AE7950}" type="sibTrans" cxnId="{558DB0FF-DD8F-47A4-AAF8-FEAA37BF7438}">
      <dgm:prSet/>
      <dgm:spPr/>
      <dgm:t>
        <a:bodyPr/>
        <a:lstStyle/>
        <a:p>
          <a:endParaRPr lang="en-US"/>
        </a:p>
      </dgm:t>
    </dgm:pt>
    <dgm:pt modelId="{62BA56CC-202E-4911-B1C1-A53E35105A50}" type="pres">
      <dgm:prSet presAssocID="{1A71DF0F-BDC6-40C9-830F-EA7D8C15EB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8443C-80A9-4BF3-92DC-2132C0C27C4F}" type="pres">
      <dgm:prSet presAssocID="{4C800903-4CB3-4778-AE3B-AF7CBF44B4FB}" presName="root" presStyleCnt="0"/>
      <dgm:spPr/>
    </dgm:pt>
    <dgm:pt modelId="{2DB899A1-27B0-4652-8A85-B37B46C782B6}" type="pres">
      <dgm:prSet presAssocID="{4C800903-4CB3-4778-AE3B-AF7CBF44B4FB}" presName="rootComposite" presStyleCnt="0"/>
      <dgm:spPr/>
    </dgm:pt>
    <dgm:pt modelId="{FE4C6A05-4CEE-41F2-B3F8-F9F9EC3A3390}" type="pres">
      <dgm:prSet presAssocID="{4C800903-4CB3-4778-AE3B-AF7CBF44B4FB}" presName="rootText" presStyleLbl="node1" presStyleIdx="0" presStyleCnt="4"/>
      <dgm:spPr/>
    </dgm:pt>
    <dgm:pt modelId="{F39E744E-5AB3-4829-9054-7721625CC9C5}" type="pres">
      <dgm:prSet presAssocID="{4C800903-4CB3-4778-AE3B-AF7CBF44B4FB}" presName="rootConnector" presStyleLbl="node1" presStyleIdx="0" presStyleCnt="4"/>
      <dgm:spPr/>
    </dgm:pt>
    <dgm:pt modelId="{F160E1FB-420A-4CE1-B0C2-911E5E7AA41F}" type="pres">
      <dgm:prSet presAssocID="{4C800903-4CB3-4778-AE3B-AF7CBF44B4FB}" presName="childShape" presStyleCnt="0"/>
      <dgm:spPr/>
    </dgm:pt>
    <dgm:pt modelId="{6404AEA1-AFF3-4192-9F5B-49AFB0EC65DF}" type="pres">
      <dgm:prSet presAssocID="{B64E1845-36FE-4D78-9328-5D839D683666}" presName="Name13" presStyleLbl="parChTrans1D2" presStyleIdx="0" presStyleCnt="8"/>
      <dgm:spPr/>
    </dgm:pt>
    <dgm:pt modelId="{DA71BFC4-EB0D-4509-9B48-6AF0862C50FA}" type="pres">
      <dgm:prSet presAssocID="{517AD455-16FB-45F5-BE86-21EDC5E6D0E7}" presName="childText" presStyleLbl="bgAcc1" presStyleIdx="0" presStyleCnt="8">
        <dgm:presLayoutVars>
          <dgm:bulletEnabled val="1"/>
        </dgm:presLayoutVars>
      </dgm:prSet>
      <dgm:spPr/>
    </dgm:pt>
    <dgm:pt modelId="{2409148F-35C5-4AB1-A8AD-E78F78C20914}" type="pres">
      <dgm:prSet presAssocID="{785D6BFD-89D6-46C6-AA1F-330F76D8537A}" presName="Name13" presStyleLbl="parChTrans1D2" presStyleIdx="1" presStyleCnt="8"/>
      <dgm:spPr/>
    </dgm:pt>
    <dgm:pt modelId="{2C15848A-6A8F-404C-B527-23A07E95885D}" type="pres">
      <dgm:prSet presAssocID="{78CD7474-C67E-42C5-AF91-FC7849C80118}" presName="childText" presStyleLbl="bgAcc1" presStyleIdx="1" presStyleCnt="8">
        <dgm:presLayoutVars>
          <dgm:bulletEnabled val="1"/>
        </dgm:presLayoutVars>
      </dgm:prSet>
      <dgm:spPr/>
    </dgm:pt>
    <dgm:pt modelId="{EC415DFD-01C8-4087-94F4-502BC1DB2D5B}" type="pres">
      <dgm:prSet presAssocID="{8DFAB209-D6FA-4F9F-A7E1-856026C593FE}" presName="root" presStyleCnt="0"/>
      <dgm:spPr/>
    </dgm:pt>
    <dgm:pt modelId="{8CA19F1C-72F2-412C-AB1D-A7E9D48D0129}" type="pres">
      <dgm:prSet presAssocID="{8DFAB209-D6FA-4F9F-A7E1-856026C593FE}" presName="rootComposite" presStyleCnt="0"/>
      <dgm:spPr/>
    </dgm:pt>
    <dgm:pt modelId="{C9EE944C-E95E-4373-852B-81BCB76D9ABC}" type="pres">
      <dgm:prSet presAssocID="{8DFAB209-D6FA-4F9F-A7E1-856026C593FE}" presName="rootText" presStyleLbl="node1" presStyleIdx="1" presStyleCnt="4"/>
      <dgm:spPr/>
    </dgm:pt>
    <dgm:pt modelId="{EA93E90F-B629-4F29-9F4D-41903C925E54}" type="pres">
      <dgm:prSet presAssocID="{8DFAB209-D6FA-4F9F-A7E1-856026C593FE}" presName="rootConnector" presStyleLbl="node1" presStyleIdx="1" presStyleCnt="4"/>
      <dgm:spPr/>
    </dgm:pt>
    <dgm:pt modelId="{96B18415-9517-46C5-B4B3-1815F9BC0B68}" type="pres">
      <dgm:prSet presAssocID="{8DFAB209-D6FA-4F9F-A7E1-856026C593FE}" presName="childShape" presStyleCnt="0"/>
      <dgm:spPr/>
    </dgm:pt>
    <dgm:pt modelId="{74EE8FD6-29DD-43DA-8A77-6B1827DB712C}" type="pres">
      <dgm:prSet presAssocID="{93A4A2B2-84A6-40CD-81E1-65EB3B3FE1D4}" presName="Name13" presStyleLbl="parChTrans1D2" presStyleIdx="2" presStyleCnt="8"/>
      <dgm:spPr/>
    </dgm:pt>
    <dgm:pt modelId="{21D041AC-F457-476D-BD97-4BDDA5BA523B}" type="pres">
      <dgm:prSet presAssocID="{39C12CE6-E9D0-4639-8D93-39168B6EDB89}" presName="childText" presStyleLbl="bgAcc1" presStyleIdx="2" presStyleCnt="8">
        <dgm:presLayoutVars>
          <dgm:bulletEnabled val="1"/>
        </dgm:presLayoutVars>
      </dgm:prSet>
      <dgm:spPr/>
    </dgm:pt>
    <dgm:pt modelId="{6A6235B5-D93D-4639-B66F-11365A555DDA}" type="pres">
      <dgm:prSet presAssocID="{3B36872B-6AC9-4F24-983A-8847F91F5BAA}" presName="Name13" presStyleLbl="parChTrans1D2" presStyleIdx="3" presStyleCnt="8"/>
      <dgm:spPr/>
    </dgm:pt>
    <dgm:pt modelId="{1281AB66-12DB-4C6D-BD7F-ED42A284E1CE}" type="pres">
      <dgm:prSet presAssocID="{88B8F8F9-7123-40EB-9232-50D0EF629497}" presName="childText" presStyleLbl="bgAcc1" presStyleIdx="3" presStyleCnt="8">
        <dgm:presLayoutVars>
          <dgm:bulletEnabled val="1"/>
        </dgm:presLayoutVars>
      </dgm:prSet>
      <dgm:spPr/>
    </dgm:pt>
    <dgm:pt modelId="{1C012C36-07B3-4338-8DAE-979D5842235D}" type="pres">
      <dgm:prSet presAssocID="{5AD0B16A-D5FE-4249-B020-D875954AA1F5}" presName="root" presStyleCnt="0"/>
      <dgm:spPr/>
    </dgm:pt>
    <dgm:pt modelId="{A6577463-CF62-4A35-BBA5-01740871C78E}" type="pres">
      <dgm:prSet presAssocID="{5AD0B16A-D5FE-4249-B020-D875954AA1F5}" presName="rootComposite" presStyleCnt="0"/>
      <dgm:spPr/>
    </dgm:pt>
    <dgm:pt modelId="{B3FEECDA-2887-402D-8071-F3406C7CA4FB}" type="pres">
      <dgm:prSet presAssocID="{5AD0B16A-D5FE-4249-B020-D875954AA1F5}" presName="rootText" presStyleLbl="node1" presStyleIdx="2" presStyleCnt="4"/>
      <dgm:spPr/>
    </dgm:pt>
    <dgm:pt modelId="{8638AB7A-07C9-4F3B-9943-F55BFC61C3C7}" type="pres">
      <dgm:prSet presAssocID="{5AD0B16A-D5FE-4249-B020-D875954AA1F5}" presName="rootConnector" presStyleLbl="node1" presStyleIdx="2" presStyleCnt="4"/>
      <dgm:spPr/>
    </dgm:pt>
    <dgm:pt modelId="{8E7496B2-5C78-48FD-8FDF-304AF31EC42F}" type="pres">
      <dgm:prSet presAssocID="{5AD0B16A-D5FE-4249-B020-D875954AA1F5}" presName="childShape" presStyleCnt="0"/>
      <dgm:spPr/>
    </dgm:pt>
    <dgm:pt modelId="{F41B143D-E051-4FEF-9A78-E81D9742FA11}" type="pres">
      <dgm:prSet presAssocID="{FED5959D-BB71-42B4-A0E3-E20DD711C863}" presName="Name13" presStyleLbl="parChTrans1D2" presStyleIdx="4" presStyleCnt="8"/>
      <dgm:spPr/>
    </dgm:pt>
    <dgm:pt modelId="{89227275-6871-437E-8FBA-0FF424CA3E8F}" type="pres">
      <dgm:prSet presAssocID="{21F40CDD-4817-4447-91F9-C46323E85F27}" presName="childText" presStyleLbl="bgAcc1" presStyleIdx="4" presStyleCnt="8">
        <dgm:presLayoutVars>
          <dgm:bulletEnabled val="1"/>
        </dgm:presLayoutVars>
      </dgm:prSet>
      <dgm:spPr/>
    </dgm:pt>
    <dgm:pt modelId="{9ACBC428-2704-4A69-91E9-3896BBB1ADA2}" type="pres">
      <dgm:prSet presAssocID="{10FB4BEE-8822-43B3-8947-942DC64FEA23}" presName="Name13" presStyleLbl="parChTrans1D2" presStyleIdx="5" presStyleCnt="8"/>
      <dgm:spPr/>
    </dgm:pt>
    <dgm:pt modelId="{DFB0B5D1-EE18-41E2-AC14-5E138A47124D}" type="pres">
      <dgm:prSet presAssocID="{4CA6D4C2-85E6-4460-A6FA-F25B2B216E20}" presName="childText" presStyleLbl="bgAcc1" presStyleIdx="5" presStyleCnt="8">
        <dgm:presLayoutVars>
          <dgm:bulletEnabled val="1"/>
        </dgm:presLayoutVars>
      </dgm:prSet>
      <dgm:spPr/>
    </dgm:pt>
    <dgm:pt modelId="{CEB9A296-DCF0-4D7F-9766-6AFFE259F2CB}" type="pres">
      <dgm:prSet presAssocID="{1B636473-A7FA-40CB-BBF0-9CDF4318663F}" presName="root" presStyleCnt="0"/>
      <dgm:spPr/>
    </dgm:pt>
    <dgm:pt modelId="{F14DF8C7-2660-4349-9AD2-E5B3970E5CAC}" type="pres">
      <dgm:prSet presAssocID="{1B636473-A7FA-40CB-BBF0-9CDF4318663F}" presName="rootComposite" presStyleCnt="0"/>
      <dgm:spPr/>
    </dgm:pt>
    <dgm:pt modelId="{D81395CC-4734-4D44-BE70-ACE13AD9A3F7}" type="pres">
      <dgm:prSet presAssocID="{1B636473-A7FA-40CB-BBF0-9CDF4318663F}" presName="rootText" presStyleLbl="node1" presStyleIdx="3" presStyleCnt="4"/>
      <dgm:spPr/>
    </dgm:pt>
    <dgm:pt modelId="{E725FFCD-5BB9-4F61-BA5B-E88B67AE3415}" type="pres">
      <dgm:prSet presAssocID="{1B636473-A7FA-40CB-BBF0-9CDF4318663F}" presName="rootConnector" presStyleLbl="node1" presStyleIdx="3" presStyleCnt="4"/>
      <dgm:spPr/>
    </dgm:pt>
    <dgm:pt modelId="{7FC4245E-17D7-4E94-8E85-543046B00651}" type="pres">
      <dgm:prSet presAssocID="{1B636473-A7FA-40CB-BBF0-9CDF4318663F}" presName="childShape" presStyleCnt="0"/>
      <dgm:spPr/>
    </dgm:pt>
    <dgm:pt modelId="{82940A1C-4AB8-48AB-A281-C93230A31100}" type="pres">
      <dgm:prSet presAssocID="{0B0C9A9B-A6CA-490E-B3E6-EEBC5B973978}" presName="Name13" presStyleLbl="parChTrans1D2" presStyleIdx="6" presStyleCnt="8"/>
      <dgm:spPr/>
    </dgm:pt>
    <dgm:pt modelId="{37C3D950-53A4-4BD0-A77D-4F0733252C5C}" type="pres">
      <dgm:prSet presAssocID="{FE65A637-7A3F-4F32-9668-2A2A873D937D}" presName="childText" presStyleLbl="bgAcc1" presStyleIdx="6" presStyleCnt="8">
        <dgm:presLayoutVars>
          <dgm:bulletEnabled val="1"/>
        </dgm:presLayoutVars>
      </dgm:prSet>
      <dgm:spPr/>
    </dgm:pt>
    <dgm:pt modelId="{2D79B5FF-018A-4C92-A080-926E8631793E}" type="pres">
      <dgm:prSet presAssocID="{460724B7-E332-403A-BAF8-3F471241F864}" presName="Name13" presStyleLbl="parChTrans1D2" presStyleIdx="7" presStyleCnt="8"/>
      <dgm:spPr/>
    </dgm:pt>
    <dgm:pt modelId="{42CDAF40-AD8A-47F7-A1E6-6CBEA19B404E}" type="pres">
      <dgm:prSet presAssocID="{3BD69993-6A72-4E05-B564-AA3485A1CA9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A3A3E901-C11F-4318-9D79-58B6B869D033}" srcId="{4C800903-4CB3-4778-AE3B-AF7CBF44B4FB}" destId="{517AD455-16FB-45F5-BE86-21EDC5E6D0E7}" srcOrd="0" destOrd="0" parTransId="{B64E1845-36FE-4D78-9328-5D839D683666}" sibTransId="{FBE666A9-30B3-4876-BC4B-A49DB4A10969}"/>
    <dgm:cxn modelId="{9922FB08-A646-44A1-806B-BA6B7225C02C}" type="presOf" srcId="{3B36872B-6AC9-4F24-983A-8847F91F5BAA}" destId="{6A6235B5-D93D-4639-B66F-11365A555DDA}" srcOrd="0" destOrd="0" presId="urn:microsoft.com/office/officeart/2005/8/layout/hierarchy3"/>
    <dgm:cxn modelId="{0620CE09-4DCA-4BF9-90A6-C0809F076005}" srcId="{1B636473-A7FA-40CB-BBF0-9CDF4318663F}" destId="{FE65A637-7A3F-4F32-9668-2A2A873D937D}" srcOrd="0" destOrd="0" parTransId="{0B0C9A9B-A6CA-490E-B3E6-EEBC5B973978}" sibTransId="{143BB5EA-88BC-47AD-979E-A4BFCE719BAE}"/>
    <dgm:cxn modelId="{96840115-8303-4D94-A233-9978DCBAD258}" type="presOf" srcId="{FE65A637-7A3F-4F32-9668-2A2A873D937D}" destId="{37C3D950-53A4-4BD0-A77D-4F0733252C5C}" srcOrd="0" destOrd="0" presId="urn:microsoft.com/office/officeart/2005/8/layout/hierarchy3"/>
    <dgm:cxn modelId="{4122A71D-D124-40EB-8F2B-EBDE9FF74871}" type="presOf" srcId="{10FB4BEE-8822-43B3-8947-942DC64FEA23}" destId="{9ACBC428-2704-4A69-91E9-3896BBB1ADA2}" srcOrd="0" destOrd="0" presId="urn:microsoft.com/office/officeart/2005/8/layout/hierarchy3"/>
    <dgm:cxn modelId="{D9F3EA29-912D-4CFE-8D23-C82D551FFCC4}" type="presOf" srcId="{1A71DF0F-BDC6-40C9-830F-EA7D8C15EB55}" destId="{62BA56CC-202E-4911-B1C1-A53E35105A50}" srcOrd="0" destOrd="0" presId="urn:microsoft.com/office/officeart/2005/8/layout/hierarchy3"/>
    <dgm:cxn modelId="{5D51BA2E-FE9B-4ED7-BD1D-7704293FA377}" type="presOf" srcId="{78CD7474-C67E-42C5-AF91-FC7849C80118}" destId="{2C15848A-6A8F-404C-B527-23A07E95885D}" srcOrd="0" destOrd="0" presId="urn:microsoft.com/office/officeart/2005/8/layout/hierarchy3"/>
    <dgm:cxn modelId="{C0816038-85FA-41A7-81FD-6A531F6E861C}" type="presOf" srcId="{FED5959D-BB71-42B4-A0E3-E20DD711C863}" destId="{F41B143D-E051-4FEF-9A78-E81D9742FA11}" srcOrd="0" destOrd="0" presId="urn:microsoft.com/office/officeart/2005/8/layout/hierarchy3"/>
    <dgm:cxn modelId="{B13DE641-0925-40AA-B3F1-5DDE0B82D36C}" type="presOf" srcId="{785D6BFD-89D6-46C6-AA1F-330F76D8537A}" destId="{2409148F-35C5-4AB1-A8AD-E78F78C20914}" srcOrd="0" destOrd="0" presId="urn:microsoft.com/office/officeart/2005/8/layout/hierarchy3"/>
    <dgm:cxn modelId="{38FA9962-1152-4BCD-B325-8836AAC6C887}" srcId="{1A71DF0F-BDC6-40C9-830F-EA7D8C15EB55}" destId="{1B636473-A7FA-40CB-BBF0-9CDF4318663F}" srcOrd="3" destOrd="0" parTransId="{268D0E3F-84BB-40BE-A740-3693A2D53F54}" sibTransId="{ECF9BC89-2822-414C-B62D-24443EDFA15A}"/>
    <dgm:cxn modelId="{A291D944-323E-4962-9A19-5A26DD22A2E7}" type="presOf" srcId="{517AD455-16FB-45F5-BE86-21EDC5E6D0E7}" destId="{DA71BFC4-EB0D-4509-9B48-6AF0862C50FA}" srcOrd="0" destOrd="0" presId="urn:microsoft.com/office/officeart/2005/8/layout/hierarchy3"/>
    <dgm:cxn modelId="{91CB2566-D49F-44FE-88A0-18836AA0554A}" type="presOf" srcId="{460724B7-E332-403A-BAF8-3F471241F864}" destId="{2D79B5FF-018A-4C92-A080-926E8631793E}" srcOrd="0" destOrd="0" presId="urn:microsoft.com/office/officeart/2005/8/layout/hierarchy3"/>
    <dgm:cxn modelId="{13B44A68-6F7E-4F95-A76C-8C660E334246}" type="presOf" srcId="{39C12CE6-E9D0-4639-8D93-39168B6EDB89}" destId="{21D041AC-F457-476D-BD97-4BDDA5BA523B}" srcOrd="0" destOrd="0" presId="urn:microsoft.com/office/officeart/2005/8/layout/hierarchy3"/>
    <dgm:cxn modelId="{8F86C248-57AC-4955-869B-14E14D58E256}" srcId="{5AD0B16A-D5FE-4249-B020-D875954AA1F5}" destId="{21F40CDD-4817-4447-91F9-C46323E85F27}" srcOrd="0" destOrd="0" parTransId="{FED5959D-BB71-42B4-A0E3-E20DD711C863}" sibTransId="{4081DBBA-BC09-4428-8305-44ABCF618D4B}"/>
    <dgm:cxn modelId="{3816414A-CDFB-47CC-8430-007D13798A04}" type="presOf" srcId="{4C800903-4CB3-4778-AE3B-AF7CBF44B4FB}" destId="{FE4C6A05-4CEE-41F2-B3F8-F9F9EC3A3390}" srcOrd="0" destOrd="0" presId="urn:microsoft.com/office/officeart/2005/8/layout/hierarchy3"/>
    <dgm:cxn modelId="{65A9E94B-51D4-49E4-97B5-8C76DE14A1DC}" srcId="{8DFAB209-D6FA-4F9F-A7E1-856026C593FE}" destId="{88B8F8F9-7123-40EB-9232-50D0EF629497}" srcOrd="1" destOrd="0" parTransId="{3B36872B-6AC9-4F24-983A-8847F91F5BAA}" sibTransId="{12A06B17-B47D-40F6-BCB4-77F99723D68B}"/>
    <dgm:cxn modelId="{FD500B6D-C14E-4ACA-9ABA-0BEBEAB4D456}" type="presOf" srcId="{1B636473-A7FA-40CB-BBF0-9CDF4318663F}" destId="{E725FFCD-5BB9-4F61-BA5B-E88B67AE3415}" srcOrd="1" destOrd="0" presId="urn:microsoft.com/office/officeart/2005/8/layout/hierarchy3"/>
    <dgm:cxn modelId="{5E862D4D-DBCD-4B28-BA6B-E128E7F11A69}" type="presOf" srcId="{8DFAB209-D6FA-4F9F-A7E1-856026C593FE}" destId="{C9EE944C-E95E-4373-852B-81BCB76D9ABC}" srcOrd="0" destOrd="0" presId="urn:microsoft.com/office/officeart/2005/8/layout/hierarchy3"/>
    <dgm:cxn modelId="{E1D0886D-6E5C-40E2-A5FF-B525337B5ACC}" type="presOf" srcId="{3BD69993-6A72-4E05-B564-AA3485A1CA91}" destId="{42CDAF40-AD8A-47F7-A1E6-6CBEA19B404E}" srcOrd="0" destOrd="0" presId="urn:microsoft.com/office/officeart/2005/8/layout/hierarchy3"/>
    <dgm:cxn modelId="{5B00C370-9A0D-4426-8122-78C0C0FDDD5D}" type="presOf" srcId="{88B8F8F9-7123-40EB-9232-50D0EF629497}" destId="{1281AB66-12DB-4C6D-BD7F-ED42A284E1CE}" srcOrd="0" destOrd="0" presId="urn:microsoft.com/office/officeart/2005/8/layout/hierarchy3"/>
    <dgm:cxn modelId="{69B3AA72-31E6-4079-B888-A7BF6C2FEF96}" srcId="{1A71DF0F-BDC6-40C9-830F-EA7D8C15EB55}" destId="{8DFAB209-D6FA-4F9F-A7E1-856026C593FE}" srcOrd="1" destOrd="0" parTransId="{850B6D1B-33D0-46A9-8AA0-C90CAF9D8299}" sibTransId="{C613E0BE-8E29-4CF2-945B-5C37966767BE}"/>
    <dgm:cxn modelId="{77DDE274-8B0C-40BA-BBF8-D47085465715}" type="presOf" srcId="{5AD0B16A-D5FE-4249-B020-D875954AA1F5}" destId="{B3FEECDA-2887-402D-8071-F3406C7CA4FB}" srcOrd="0" destOrd="0" presId="urn:microsoft.com/office/officeart/2005/8/layout/hierarchy3"/>
    <dgm:cxn modelId="{79A2177D-2FFA-4802-B103-E090BB2742D8}" type="presOf" srcId="{21F40CDD-4817-4447-91F9-C46323E85F27}" destId="{89227275-6871-437E-8FBA-0FF424CA3E8F}" srcOrd="0" destOrd="0" presId="urn:microsoft.com/office/officeart/2005/8/layout/hierarchy3"/>
    <dgm:cxn modelId="{D2B26581-DBB3-4193-BD57-56140891204F}" type="presOf" srcId="{93A4A2B2-84A6-40CD-81E1-65EB3B3FE1D4}" destId="{74EE8FD6-29DD-43DA-8A77-6B1827DB712C}" srcOrd="0" destOrd="0" presId="urn:microsoft.com/office/officeart/2005/8/layout/hierarchy3"/>
    <dgm:cxn modelId="{D0C1B694-EF18-45B1-AFEE-B91DCA9F746D}" srcId="{5AD0B16A-D5FE-4249-B020-D875954AA1F5}" destId="{4CA6D4C2-85E6-4460-A6FA-F25B2B216E20}" srcOrd="1" destOrd="0" parTransId="{10FB4BEE-8822-43B3-8947-942DC64FEA23}" sibTransId="{D7BE6328-AE73-4E86-A9EA-2E96AC2B0A03}"/>
    <dgm:cxn modelId="{082B5498-D5FE-48F3-8603-2D84187E05F0}" type="presOf" srcId="{0B0C9A9B-A6CA-490E-B3E6-EEBC5B973978}" destId="{82940A1C-4AB8-48AB-A281-C93230A31100}" srcOrd="0" destOrd="0" presId="urn:microsoft.com/office/officeart/2005/8/layout/hierarchy3"/>
    <dgm:cxn modelId="{42AA239D-4E4B-45D4-A59F-6192DEB46A67}" srcId="{1A71DF0F-BDC6-40C9-830F-EA7D8C15EB55}" destId="{4C800903-4CB3-4778-AE3B-AF7CBF44B4FB}" srcOrd="0" destOrd="0" parTransId="{5F44D1AA-713B-44E3-BAA5-EEAB7FCEEDC8}" sibTransId="{2CF37F1D-FA62-429B-A45D-33CA6C3391B6}"/>
    <dgm:cxn modelId="{901A6DA5-A169-4396-AC1A-C916C8CA8BD8}" type="presOf" srcId="{5AD0B16A-D5FE-4249-B020-D875954AA1F5}" destId="{8638AB7A-07C9-4F3B-9943-F55BFC61C3C7}" srcOrd="1" destOrd="0" presId="urn:microsoft.com/office/officeart/2005/8/layout/hierarchy3"/>
    <dgm:cxn modelId="{E966C3AF-3B27-435D-B3B3-0D42184216BF}" srcId="{8DFAB209-D6FA-4F9F-A7E1-856026C593FE}" destId="{39C12CE6-E9D0-4639-8D93-39168B6EDB89}" srcOrd="0" destOrd="0" parTransId="{93A4A2B2-84A6-40CD-81E1-65EB3B3FE1D4}" sibTransId="{309D04C7-9D1F-4332-BD90-F66D3D89B681}"/>
    <dgm:cxn modelId="{D38162B9-1080-4FB9-9D19-168AACDD1160}" type="presOf" srcId="{4C800903-4CB3-4778-AE3B-AF7CBF44B4FB}" destId="{F39E744E-5AB3-4829-9054-7721625CC9C5}" srcOrd="1" destOrd="0" presId="urn:microsoft.com/office/officeart/2005/8/layout/hierarchy3"/>
    <dgm:cxn modelId="{8EF2AAD1-5C54-44A5-8A00-A06C7EEC7844}" type="presOf" srcId="{4CA6D4C2-85E6-4460-A6FA-F25B2B216E20}" destId="{DFB0B5D1-EE18-41E2-AC14-5E138A47124D}" srcOrd="0" destOrd="0" presId="urn:microsoft.com/office/officeart/2005/8/layout/hierarchy3"/>
    <dgm:cxn modelId="{E1A56EE6-EA1E-488E-A9F9-80993B2DED70}" srcId="{4C800903-4CB3-4778-AE3B-AF7CBF44B4FB}" destId="{78CD7474-C67E-42C5-AF91-FC7849C80118}" srcOrd="1" destOrd="0" parTransId="{785D6BFD-89D6-46C6-AA1F-330F76D8537A}" sibTransId="{BFACD1E5-5F15-4F71-A84A-9E925E4F4538}"/>
    <dgm:cxn modelId="{3400D1EB-0D14-4134-B6BD-594FFE0235D2}" type="presOf" srcId="{1B636473-A7FA-40CB-BBF0-9CDF4318663F}" destId="{D81395CC-4734-4D44-BE70-ACE13AD9A3F7}" srcOrd="0" destOrd="0" presId="urn:microsoft.com/office/officeart/2005/8/layout/hierarchy3"/>
    <dgm:cxn modelId="{81A175F1-CFE7-486E-BC0E-778A9511ECE4}" type="presOf" srcId="{B64E1845-36FE-4D78-9328-5D839D683666}" destId="{6404AEA1-AFF3-4192-9F5B-49AFB0EC65DF}" srcOrd="0" destOrd="0" presId="urn:microsoft.com/office/officeart/2005/8/layout/hierarchy3"/>
    <dgm:cxn modelId="{18F977F5-078B-4043-8BD3-34A7E24332DA}" srcId="{1A71DF0F-BDC6-40C9-830F-EA7D8C15EB55}" destId="{5AD0B16A-D5FE-4249-B020-D875954AA1F5}" srcOrd="2" destOrd="0" parTransId="{D2EE4D32-132C-4846-BC27-534ED0A3A357}" sibTransId="{62AFD68C-CCAA-47BD-9A1F-153AEF41542E}"/>
    <dgm:cxn modelId="{55F685FA-DB76-4735-A746-B754FDA91A0C}" type="presOf" srcId="{8DFAB209-D6FA-4F9F-A7E1-856026C593FE}" destId="{EA93E90F-B629-4F29-9F4D-41903C925E54}" srcOrd="1" destOrd="0" presId="urn:microsoft.com/office/officeart/2005/8/layout/hierarchy3"/>
    <dgm:cxn modelId="{558DB0FF-DD8F-47A4-AAF8-FEAA37BF7438}" srcId="{1B636473-A7FA-40CB-BBF0-9CDF4318663F}" destId="{3BD69993-6A72-4E05-B564-AA3485A1CA91}" srcOrd="1" destOrd="0" parTransId="{460724B7-E332-403A-BAF8-3F471241F864}" sibTransId="{EC08964A-4E99-4455-ACDB-627BF4AE7950}"/>
    <dgm:cxn modelId="{16B086BD-DA69-4387-AAE8-2BD713632D7B}" type="presParOf" srcId="{62BA56CC-202E-4911-B1C1-A53E35105A50}" destId="{C968443C-80A9-4BF3-92DC-2132C0C27C4F}" srcOrd="0" destOrd="0" presId="urn:microsoft.com/office/officeart/2005/8/layout/hierarchy3"/>
    <dgm:cxn modelId="{CB0FE734-CC5C-4A94-BDDD-6E038040111C}" type="presParOf" srcId="{C968443C-80A9-4BF3-92DC-2132C0C27C4F}" destId="{2DB899A1-27B0-4652-8A85-B37B46C782B6}" srcOrd="0" destOrd="0" presId="urn:microsoft.com/office/officeart/2005/8/layout/hierarchy3"/>
    <dgm:cxn modelId="{3B0EE52A-068A-4174-ADCB-F41BFDFB2BAA}" type="presParOf" srcId="{2DB899A1-27B0-4652-8A85-B37B46C782B6}" destId="{FE4C6A05-4CEE-41F2-B3F8-F9F9EC3A3390}" srcOrd="0" destOrd="0" presId="urn:microsoft.com/office/officeart/2005/8/layout/hierarchy3"/>
    <dgm:cxn modelId="{BE8994DD-F57B-4CB0-9D1E-7AC5041BB3D0}" type="presParOf" srcId="{2DB899A1-27B0-4652-8A85-B37B46C782B6}" destId="{F39E744E-5AB3-4829-9054-7721625CC9C5}" srcOrd="1" destOrd="0" presId="urn:microsoft.com/office/officeart/2005/8/layout/hierarchy3"/>
    <dgm:cxn modelId="{DC753AF2-4754-4E65-9403-A89DC86155A5}" type="presParOf" srcId="{C968443C-80A9-4BF3-92DC-2132C0C27C4F}" destId="{F160E1FB-420A-4CE1-B0C2-911E5E7AA41F}" srcOrd="1" destOrd="0" presId="urn:microsoft.com/office/officeart/2005/8/layout/hierarchy3"/>
    <dgm:cxn modelId="{B88D3876-29DC-427F-8F60-0330A42868B8}" type="presParOf" srcId="{F160E1FB-420A-4CE1-B0C2-911E5E7AA41F}" destId="{6404AEA1-AFF3-4192-9F5B-49AFB0EC65DF}" srcOrd="0" destOrd="0" presId="urn:microsoft.com/office/officeart/2005/8/layout/hierarchy3"/>
    <dgm:cxn modelId="{4263AD2D-CC41-43A9-8347-A6F1B69E7B59}" type="presParOf" srcId="{F160E1FB-420A-4CE1-B0C2-911E5E7AA41F}" destId="{DA71BFC4-EB0D-4509-9B48-6AF0862C50FA}" srcOrd="1" destOrd="0" presId="urn:microsoft.com/office/officeart/2005/8/layout/hierarchy3"/>
    <dgm:cxn modelId="{B3CD277E-B5A4-46B5-9F2B-B2EB2F18076F}" type="presParOf" srcId="{F160E1FB-420A-4CE1-B0C2-911E5E7AA41F}" destId="{2409148F-35C5-4AB1-A8AD-E78F78C20914}" srcOrd="2" destOrd="0" presId="urn:microsoft.com/office/officeart/2005/8/layout/hierarchy3"/>
    <dgm:cxn modelId="{51A43DE6-F4A2-47A8-9288-B148DBD59464}" type="presParOf" srcId="{F160E1FB-420A-4CE1-B0C2-911E5E7AA41F}" destId="{2C15848A-6A8F-404C-B527-23A07E95885D}" srcOrd="3" destOrd="0" presId="urn:microsoft.com/office/officeart/2005/8/layout/hierarchy3"/>
    <dgm:cxn modelId="{ECEFFD5A-A775-4452-A8AF-49CA69B08981}" type="presParOf" srcId="{62BA56CC-202E-4911-B1C1-A53E35105A50}" destId="{EC415DFD-01C8-4087-94F4-502BC1DB2D5B}" srcOrd="1" destOrd="0" presId="urn:microsoft.com/office/officeart/2005/8/layout/hierarchy3"/>
    <dgm:cxn modelId="{F1D142B4-8BB1-4450-BDBD-3C046EF55EB1}" type="presParOf" srcId="{EC415DFD-01C8-4087-94F4-502BC1DB2D5B}" destId="{8CA19F1C-72F2-412C-AB1D-A7E9D48D0129}" srcOrd="0" destOrd="0" presId="urn:microsoft.com/office/officeart/2005/8/layout/hierarchy3"/>
    <dgm:cxn modelId="{50BBF18B-9E7F-4B8A-997B-16C1D1DDB6A7}" type="presParOf" srcId="{8CA19F1C-72F2-412C-AB1D-A7E9D48D0129}" destId="{C9EE944C-E95E-4373-852B-81BCB76D9ABC}" srcOrd="0" destOrd="0" presId="urn:microsoft.com/office/officeart/2005/8/layout/hierarchy3"/>
    <dgm:cxn modelId="{D940645A-86E8-482D-9CFA-BA71E7AADC1D}" type="presParOf" srcId="{8CA19F1C-72F2-412C-AB1D-A7E9D48D0129}" destId="{EA93E90F-B629-4F29-9F4D-41903C925E54}" srcOrd="1" destOrd="0" presId="urn:microsoft.com/office/officeart/2005/8/layout/hierarchy3"/>
    <dgm:cxn modelId="{BAC15CF3-F42E-41A1-95AD-6F3FF0F0F5A0}" type="presParOf" srcId="{EC415DFD-01C8-4087-94F4-502BC1DB2D5B}" destId="{96B18415-9517-46C5-B4B3-1815F9BC0B68}" srcOrd="1" destOrd="0" presId="urn:microsoft.com/office/officeart/2005/8/layout/hierarchy3"/>
    <dgm:cxn modelId="{1934DD56-1B97-4764-A3CE-C1F8C656A598}" type="presParOf" srcId="{96B18415-9517-46C5-B4B3-1815F9BC0B68}" destId="{74EE8FD6-29DD-43DA-8A77-6B1827DB712C}" srcOrd="0" destOrd="0" presId="urn:microsoft.com/office/officeart/2005/8/layout/hierarchy3"/>
    <dgm:cxn modelId="{7D975BC6-8092-4D41-A5CA-95FA889C4508}" type="presParOf" srcId="{96B18415-9517-46C5-B4B3-1815F9BC0B68}" destId="{21D041AC-F457-476D-BD97-4BDDA5BA523B}" srcOrd="1" destOrd="0" presId="urn:microsoft.com/office/officeart/2005/8/layout/hierarchy3"/>
    <dgm:cxn modelId="{FF17FE70-1321-436D-B6FC-CDEBA46B5854}" type="presParOf" srcId="{96B18415-9517-46C5-B4B3-1815F9BC0B68}" destId="{6A6235B5-D93D-4639-B66F-11365A555DDA}" srcOrd="2" destOrd="0" presId="urn:microsoft.com/office/officeart/2005/8/layout/hierarchy3"/>
    <dgm:cxn modelId="{19FF7E63-5F6B-4027-A5B3-6C5165A9FF50}" type="presParOf" srcId="{96B18415-9517-46C5-B4B3-1815F9BC0B68}" destId="{1281AB66-12DB-4C6D-BD7F-ED42A284E1CE}" srcOrd="3" destOrd="0" presId="urn:microsoft.com/office/officeart/2005/8/layout/hierarchy3"/>
    <dgm:cxn modelId="{1C1EAC25-9F20-4AEA-B52D-336348E2FB16}" type="presParOf" srcId="{62BA56CC-202E-4911-B1C1-A53E35105A50}" destId="{1C012C36-07B3-4338-8DAE-979D5842235D}" srcOrd="2" destOrd="0" presId="urn:microsoft.com/office/officeart/2005/8/layout/hierarchy3"/>
    <dgm:cxn modelId="{A4667AB3-2EC8-412C-AC7D-D7A029F43D94}" type="presParOf" srcId="{1C012C36-07B3-4338-8DAE-979D5842235D}" destId="{A6577463-CF62-4A35-BBA5-01740871C78E}" srcOrd="0" destOrd="0" presId="urn:microsoft.com/office/officeart/2005/8/layout/hierarchy3"/>
    <dgm:cxn modelId="{DFEA7A62-7FE2-4578-82F6-1C09B8E354A2}" type="presParOf" srcId="{A6577463-CF62-4A35-BBA5-01740871C78E}" destId="{B3FEECDA-2887-402D-8071-F3406C7CA4FB}" srcOrd="0" destOrd="0" presId="urn:microsoft.com/office/officeart/2005/8/layout/hierarchy3"/>
    <dgm:cxn modelId="{A549DD74-D46B-43A1-8C4B-83CA1434F397}" type="presParOf" srcId="{A6577463-CF62-4A35-BBA5-01740871C78E}" destId="{8638AB7A-07C9-4F3B-9943-F55BFC61C3C7}" srcOrd="1" destOrd="0" presId="urn:microsoft.com/office/officeart/2005/8/layout/hierarchy3"/>
    <dgm:cxn modelId="{7CC037B6-7134-462F-B4E9-EC1C0BE2347B}" type="presParOf" srcId="{1C012C36-07B3-4338-8DAE-979D5842235D}" destId="{8E7496B2-5C78-48FD-8FDF-304AF31EC42F}" srcOrd="1" destOrd="0" presId="urn:microsoft.com/office/officeart/2005/8/layout/hierarchy3"/>
    <dgm:cxn modelId="{BCA39B58-919D-48CC-B9DB-E4B35727B6AC}" type="presParOf" srcId="{8E7496B2-5C78-48FD-8FDF-304AF31EC42F}" destId="{F41B143D-E051-4FEF-9A78-E81D9742FA11}" srcOrd="0" destOrd="0" presId="urn:microsoft.com/office/officeart/2005/8/layout/hierarchy3"/>
    <dgm:cxn modelId="{687D114E-4333-4ACA-9B1C-6E404DFD924D}" type="presParOf" srcId="{8E7496B2-5C78-48FD-8FDF-304AF31EC42F}" destId="{89227275-6871-437E-8FBA-0FF424CA3E8F}" srcOrd="1" destOrd="0" presId="urn:microsoft.com/office/officeart/2005/8/layout/hierarchy3"/>
    <dgm:cxn modelId="{320CCCEB-6428-454B-AE89-851BCFE19899}" type="presParOf" srcId="{8E7496B2-5C78-48FD-8FDF-304AF31EC42F}" destId="{9ACBC428-2704-4A69-91E9-3896BBB1ADA2}" srcOrd="2" destOrd="0" presId="urn:microsoft.com/office/officeart/2005/8/layout/hierarchy3"/>
    <dgm:cxn modelId="{D6B15E58-A601-49EE-BD31-3B02613C89BC}" type="presParOf" srcId="{8E7496B2-5C78-48FD-8FDF-304AF31EC42F}" destId="{DFB0B5D1-EE18-41E2-AC14-5E138A47124D}" srcOrd="3" destOrd="0" presId="urn:microsoft.com/office/officeart/2005/8/layout/hierarchy3"/>
    <dgm:cxn modelId="{10B90588-8E3D-4C10-B8EB-AB6A3B6E9198}" type="presParOf" srcId="{62BA56CC-202E-4911-B1C1-A53E35105A50}" destId="{CEB9A296-DCF0-4D7F-9766-6AFFE259F2CB}" srcOrd="3" destOrd="0" presId="urn:microsoft.com/office/officeart/2005/8/layout/hierarchy3"/>
    <dgm:cxn modelId="{D2BCEB22-A12F-4EB4-9D3F-9EEDC4723D1D}" type="presParOf" srcId="{CEB9A296-DCF0-4D7F-9766-6AFFE259F2CB}" destId="{F14DF8C7-2660-4349-9AD2-E5B3970E5CAC}" srcOrd="0" destOrd="0" presId="urn:microsoft.com/office/officeart/2005/8/layout/hierarchy3"/>
    <dgm:cxn modelId="{02C39B3F-8E5B-49B6-BDEF-8F6E12BD3728}" type="presParOf" srcId="{F14DF8C7-2660-4349-9AD2-E5B3970E5CAC}" destId="{D81395CC-4734-4D44-BE70-ACE13AD9A3F7}" srcOrd="0" destOrd="0" presId="urn:microsoft.com/office/officeart/2005/8/layout/hierarchy3"/>
    <dgm:cxn modelId="{D3A2044B-0403-4EDD-A8B2-79BA99F0F8F1}" type="presParOf" srcId="{F14DF8C7-2660-4349-9AD2-E5B3970E5CAC}" destId="{E725FFCD-5BB9-4F61-BA5B-E88B67AE3415}" srcOrd="1" destOrd="0" presId="urn:microsoft.com/office/officeart/2005/8/layout/hierarchy3"/>
    <dgm:cxn modelId="{8F463135-2C26-43C4-81AA-0CA694DD786B}" type="presParOf" srcId="{CEB9A296-DCF0-4D7F-9766-6AFFE259F2CB}" destId="{7FC4245E-17D7-4E94-8E85-543046B00651}" srcOrd="1" destOrd="0" presId="urn:microsoft.com/office/officeart/2005/8/layout/hierarchy3"/>
    <dgm:cxn modelId="{DBF40E97-EC7E-4B4D-8DD5-93E3BE2E714A}" type="presParOf" srcId="{7FC4245E-17D7-4E94-8E85-543046B00651}" destId="{82940A1C-4AB8-48AB-A281-C93230A31100}" srcOrd="0" destOrd="0" presId="urn:microsoft.com/office/officeart/2005/8/layout/hierarchy3"/>
    <dgm:cxn modelId="{1D318337-F370-4AD4-942D-3CCA6B556A63}" type="presParOf" srcId="{7FC4245E-17D7-4E94-8E85-543046B00651}" destId="{37C3D950-53A4-4BD0-A77D-4F0733252C5C}" srcOrd="1" destOrd="0" presId="urn:microsoft.com/office/officeart/2005/8/layout/hierarchy3"/>
    <dgm:cxn modelId="{1823753E-223F-486E-9E75-DE1FF5AF442C}" type="presParOf" srcId="{7FC4245E-17D7-4E94-8E85-543046B00651}" destId="{2D79B5FF-018A-4C92-A080-926E8631793E}" srcOrd="2" destOrd="0" presId="urn:microsoft.com/office/officeart/2005/8/layout/hierarchy3"/>
    <dgm:cxn modelId="{626F9F66-C577-4D8A-990B-1C9BE44DB3C5}" type="presParOf" srcId="{7FC4245E-17D7-4E94-8E85-543046B00651}" destId="{42CDAF40-AD8A-47F7-A1E6-6CBEA19B404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5BB519-AF5B-4FB7-83E0-C229BD1C03E2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19EE9E9-B4A2-406F-9AD6-0932B64573D0}">
      <dgm:prSet/>
      <dgm:spPr/>
      <dgm:t>
        <a:bodyPr/>
        <a:lstStyle/>
        <a:p>
          <a:r>
            <a:rPr lang="en-GB"/>
            <a:t>signs and symbols in culture</a:t>
          </a:r>
          <a:endParaRPr lang="en-US"/>
        </a:p>
      </dgm:t>
    </dgm:pt>
    <dgm:pt modelId="{D0B3468B-4F71-47E6-9487-A67748B50BFF}" type="parTrans" cxnId="{2C5E3A31-E9FC-498B-BE1D-88C46B210F92}">
      <dgm:prSet/>
      <dgm:spPr/>
      <dgm:t>
        <a:bodyPr/>
        <a:lstStyle/>
        <a:p>
          <a:endParaRPr lang="en-US"/>
        </a:p>
      </dgm:t>
    </dgm:pt>
    <dgm:pt modelId="{A982D9FF-BAC9-4D7D-9C67-8804FB3E2141}" type="sibTrans" cxnId="{2C5E3A31-E9FC-498B-BE1D-88C46B210F92}">
      <dgm:prSet/>
      <dgm:spPr/>
      <dgm:t>
        <a:bodyPr/>
        <a:lstStyle/>
        <a:p>
          <a:endParaRPr lang="en-US"/>
        </a:p>
      </dgm:t>
    </dgm:pt>
    <dgm:pt modelId="{06CAC0C5-61CA-473B-8EF5-A95EBF56D80F}">
      <dgm:prSet/>
      <dgm:spPr/>
      <dgm:t>
        <a:bodyPr/>
        <a:lstStyle/>
        <a:p>
          <a:r>
            <a:rPr lang="en-GB"/>
            <a:t>commodification of signs</a:t>
          </a:r>
          <a:endParaRPr lang="en-US"/>
        </a:p>
      </dgm:t>
    </dgm:pt>
    <dgm:pt modelId="{7609868C-E467-4439-9AC9-9E16CFB2C7BF}" type="parTrans" cxnId="{1BBD0B07-B182-4F4C-8648-384A5CAB6D08}">
      <dgm:prSet/>
      <dgm:spPr/>
      <dgm:t>
        <a:bodyPr/>
        <a:lstStyle/>
        <a:p>
          <a:endParaRPr lang="en-US"/>
        </a:p>
      </dgm:t>
    </dgm:pt>
    <dgm:pt modelId="{76693F50-D7FF-4F43-B6F1-09DF545C27AE}" type="sibTrans" cxnId="{1BBD0B07-B182-4F4C-8648-384A5CAB6D08}">
      <dgm:prSet/>
      <dgm:spPr/>
      <dgm:t>
        <a:bodyPr/>
        <a:lstStyle/>
        <a:p>
          <a:endParaRPr lang="en-US"/>
        </a:p>
      </dgm:t>
    </dgm:pt>
    <dgm:pt modelId="{FC710725-5346-4B56-B31E-97896EECD5F7}">
      <dgm:prSet/>
      <dgm:spPr/>
      <dgm:t>
        <a:bodyPr/>
        <a:lstStyle/>
        <a:p>
          <a:r>
            <a:rPr lang="en-GB"/>
            <a:t>interpretation and representation</a:t>
          </a:r>
          <a:endParaRPr lang="en-US"/>
        </a:p>
      </dgm:t>
    </dgm:pt>
    <dgm:pt modelId="{2B7C8634-BDC6-44DD-9FFB-DC8B4878BBA4}" type="parTrans" cxnId="{4E7276BA-58DB-4A01-83E0-C3FBE4AD14E3}">
      <dgm:prSet/>
      <dgm:spPr/>
      <dgm:t>
        <a:bodyPr/>
        <a:lstStyle/>
        <a:p>
          <a:endParaRPr lang="en-US"/>
        </a:p>
      </dgm:t>
    </dgm:pt>
    <dgm:pt modelId="{F2374C7D-9BF5-4A90-AA12-F168F25DD727}" type="sibTrans" cxnId="{4E7276BA-58DB-4A01-83E0-C3FBE4AD14E3}">
      <dgm:prSet/>
      <dgm:spPr/>
      <dgm:t>
        <a:bodyPr/>
        <a:lstStyle/>
        <a:p>
          <a:endParaRPr lang="en-US"/>
        </a:p>
      </dgm:t>
    </dgm:pt>
    <dgm:pt modelId="{0AEEB532-9B4D-4581-A1C1-79CB94D33749}">
      <dgm:prSet/>
      <dgm:spPr/>
      <dgm:t>
        <a:bodyPr/>
        <a:lstStyle/>
        <a:p>
          <a:r>
            <a:rPr lang="en-GB"/>
            <a:t>advertising and branding</a:t>
          </a:r>
          <a:endParaRPr lang="en-US"/>
        </a:p>
      </dgm:t>
    </dgm:pt>
    <dgm:pt modelId="{7139EEB3-4A59-4CF8-AE65-6D521F254D1F}" type="parTrans" cxnId="{550E69A3-32DC-4B84-9346-7B58CFA771F4}">
      <dgm:prSet/>
      <dgm:spPr/>
      <dgm:t>
        <a:bodyPr/>
        <a:lstStyle/>
        <a:p>
          <a:endParaRPr lang="en-US"/>
        </a:p>
      </dgm:t>
    </dgm:pt>
    <dgm:pt modelId="{258CDA91-B2BE-4775-A2FD-88426F823D98}" type="sibTrans" cxnId="{550E69A3-32DC-4B84-9346-7B58CFA771F4}">
      <dgm:prSet/>
      <dgm:spPr/>
      <dgm:t>
        <a:bodyPr/>
        <a:lstStyle/>
        <a:p>
          <a:endParaRPr lang="en-US"/>
        </a:p>
      </dgm:t>
    </dgm:pt>
    <dgm:pt modelId="{48FBC5BD-B733-43C5-A464-EC85778BE9AA}">
      <dgm:prSet/>
      <dgm:spPr/>
      <dgm:t>
        <a:bodyPr/>
        <a:lstStyle/>
        <a:p>
          <a:r>
            <a:rPr lang="en-GB"/>
            <a:t>visual semiotics</a:t>
          </a:r>
          <a:endParaRPr lang="en-US"/>
        </a:p>
      </dgm:t>
    </dgm:pt>
    <dgm:pt modelId="{44C537B2-AF6A-4561-B1D6-2080C8D1ACC4}" type="parTrans" cxnId="{50A8C844-6247-496A-921A-D06712AED365}">
      <dgm:prSet/>
      <dgm:spPr/>
      <dgm:t>
        <a:bodyPr/>
        <a:lstStyle/>
        <a:p>
          <a:endParaRPr lang="en-US"/>
        </a:p>
      </dgm:t>
    </dgm:pt>
    <dgm:pt modelId="{A920E0EF-02E0-437A-9892-112E29BD1248}" type="sibTrans" cxnId="{50A8C844-6247-496A-921A-D06712AED365}">
      <dgm:prSet/>
      <dgm:spPr/>
      <dgm:t>
        <a:bodyPr/>
        <a:lstStyle/>
        <a:p>
          <a:endParaRPr lang="en-US"/>
        </a:p>
      </dgm:t>
    </dgm:pt>
    <dgm:pt modelId="{B25737CD-EE16-4C88-84AF-4DF9AD73FDBD}">
      <dgm:prSet/>
      <dgm:spPr/>
      <dgm:t>
        <a:bodyPr/>
        <a:lstStyle/>
        <a:p>
          <a:r>
            <a:rPr lang="en-GB"/>
            <a:t>cultural narratives and discourses</a:t>
          </a:r>
          <a:endParaRPr lang="en-US"/>
        </a:p>
      </dgm:t>
    </dgm:pt>
    <dgm:pt modelId="{7EA26AEE-1904-469A-8DED-00A9A37EDE17}" type="parTrans" cxnId="{48C72B24-5277-4C72-8503-9489B0E2A36B}">
      <dgm:prSet/>
      <dgm:spPr/>
      <dgm:t>
        <a:bodyPr/>
        <a:lstStyle/>
        <a:p>
          <a:endParaRPr lang="en-US"/>
        </a:p>
      </dgm:t>
    </dgm:pt>
    <dgm:pt modelId="{E31B1DA5-4228-4367-825E-0ED4DB87EC45}" type="sibTrans" cxnId="{48C72B24-5277-4C72-8503-9489B0E2A36B}">
      <dgm:prSet/>
      <dgm:spPr/>
      <dgm:t>
        <a:bodyPr/>
        <a:lstStyle/>
        <a:p>
          <a:endParaRPr lang="en-US"/>
        </a:p>
      </dgm:t>
    </dgm:pt>
    <dgm:pt modelId="{8C894C1C-B6E2-4219-887B-084A95997919}">
      <dgm:prSet/>
      <dgm:spPr/>
      <dgm:t>
        <a:bodyPr/>
        <a:lstStyle/>
        <a:p>
          <a:r>
            <a:rPr lang="en-GB"/>
            <a:t>critical analysis in academia</a:t>
          </a:r>
          <a:endParaRPr lang="en-US" dirty="0"/>
        </a:p>
      </dgm:t>
    </dgm:pt>
    <dgm:pt modelId="{7DC7C748-7D08-4FAA-B760-F30B5A609B9B}" type="parTrans" cxnId="{5E26FD08-0269-469B-BB3B-BB05516A1812}">
      <dgm:prSet/>
      <dgm:spPr/>
      <dgm:t>
        <a:bodyPr/>
        <a:lstStyle/>
        <a:p>
          <a:endParaRPr lang="en-US"/>
        </a:p>
      </dgm:t>
    </dgm:pt>
    <dgm:pt modelId="{C7A08D8A-F20F-4441-9C9E-47E32689D552}" type="sibTrans" cxnId="{5E26FD08-0269-469B-BB3B-BB05516A1812}">
      <dgm:prSet/>
      <dgm:spPr/>
      <dgm:t>
        <a:bodyPr/>
        <a:lstStyle/>
        <a:p>
          <a:endParaRPr lang="en-US"/>
        </a:p>
      </dgm:t>
    </dgm:pt>
    <dgm:pt modelId="{043F25CE-3C87-41FE-BFDE-DB2A0E73B107}" type="pres">
      <dgm:prSet presAssocID="{305BB519-AF5B-4FB7-83E0-C229BD1C03E2}" presName="Name0" presStyleCnt="0">
        <dgm:presLayoutVars>
          <dgm:dir/>
          <dgm:resizeHandles val="exact"/>
        </dgm:presLayoutVars>
      </dgm:prSet>
      <dgm:spPr/>
    </dgm:pt>
    <dgm:pt modelId="{0B1D8653-1F46-4AD2-B5D4-CCC92D0E88DB}" type="pres">
      <dgm:prSet presAssocID="{305BB519-AF5B-4FB7-83E0-C229BD1C03E2}" presName="cycle" presStyleCnt="0"/>
      <dgm:spPr/>
    </dgm:pt>
    <dgm:pt modelId="{841AC0F4-1350-4D80-BDC2-DFF5DEF80DD2}" type="pres">
      <dgm:prSet presAssocID="{219EE9E9-B4A2-406F-9AD6-0932B64573D0}" presName="nodeFirstNode" presStyleLbl="node1" presStyleIdx="0" presStyleCnt="7">
        <dgm:presLayoutVars>
          <dgm:bulletEnabled val="1"/>
        </dgm:presLayoutVars>
      </dgm:prSet>
      <dgm:spPr/>
    </dgm:pt>
    <dgm:pt modelId="{D41E5889-21C9-4456-8DC6-C0DAFC890EC1}" type="pres">
      <dgm:prSet presAssocID="{A982D9FF-BAC9-4D7D-9C67-8804FB3E2141}" presName="sibTransFirstNode" presStyleLbl="bgShp" presStyleIdx="0" presStyleCnt="1"/>
      <dgm:spPr/>
    </dgm:pt>
    <dgm:pt modelId="{0FB56B17-5E1B-4E25-844B-A8E9487174FD}" type="pres">
      <dgm:prSet presAssocID="{06CAC0C5-61CA-473B-8EF5-A95EBF56D80F}" presName="nodeFollowingNodes" presStyleLbl="node1" presStyleIdx="1" presStyleCnt="7">
        <dgm:presLayoutVars>
          <dgm:bulletEnabled val="1"/>
        </dgm:presLayoutVars>
      </dgm:prSet>
      <dgm:spPr/>
    </dgm:pt>
    <dgm:pt modelId="{124C90DE-AEF0-4B86-BDE9-83A9DD6E05F4}" type="pres">
      <dgm:prSet presAssocID="{FC710725-5346-4B56-B31E-97896EECD5F7}" presName="nodeFollowingNodes" presStyleLbl="node1" presStyleIdx="2" presStyleCnt="7">
        <dgm:presLayoutVars>
          <dgm:bulletEnabled val="1"/>
        </dgm:presLayoutVars>
      </dgm:prSet>
      <dgm:spPr/>
    </dgm:pt>
    <dgm:pt modelId="{73BA374B-CFCA-493F-9316-0250A9BABA79}" type="pres">
      <dgm:prSet presAssocID="{0AEEB532-9B4D-4581-A1C1-79CB94D33749}" presName="nodeFollowingNodes" presStyleLbl="node1" presStyleIdx="3" presStyleCnt="7">
        <dgm:presLayoutVars>
          <dgm:bulletEnabled val="1"/>
        </dgm:presLayoutVars>
      </dgm:prSet>
      <dgm:spPr/>
    </dgm:pt>
    <dgm:pt modelId="{16AA22AD-E7E1-4254-A966-6D827D98CB31}" type="pres">
      <dgm:prSet presAssocID="{48FBC5BD-B733-43C5-A464-EC85778BE9AA}" presName="nodeFollowingNodes" presStyleLbl="node1" presStyleIdx="4" presStyleCnt="7">
        <dgm:presLayoutVars>
          <dgm:bulletEnabled val="1"/>
        </dgm:presLayoutVars>
      </dgm:prSet>
      <dgm:spPr/>
    </dgm:pt>
    <dgm:pt modelId="{F76CE36B-E31C-4797-893D-D432E30A37D5}" type="pres">
      <dgm:prSet presAssocID="{B25737CD-EE16-4C88-84AF-4DF9AD73FDBD}" presName="nodeFollowingNodes" presStyleLbl="node1" presStyleIdx="5" presStyleCnt="7">
        <dgm:presLayoutVars>
          <dgm:bulletEnabled val="1"/>
        </dgm:presLayoutVars>
      </dgm:prSet>
      <dgm:spPr/>
    </dgm:pt>
    <dgm:pt modelId="{64B7F8CF-8718-4E2A-A45F-9FA45958E705}" type="pres">
      <dgm:prSet presAssocID="{8C894C1C-B6E2-4219-887B-084A95997919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1BBD0B07-B182-4F4C-8648-384A5CAB6D08}" srcId="{305BB519-AF5B-4FB7-83E0-C229BD1C03E2}" destId="{06CAC0C5-61CA-473B-8EF5-A95EBF56D80F}" srcOrd="1" destOrd="0" parTransId="{7609868C-E467-4439-9AC9-9E16CFB2C7BF}" sibTransId="{76693F50-D7FF-4F43-B6F1-09DF545C27AE}"/>
    <dgm:cxn modelId="{5E26FD08-0269-469B-BB3B-BB05516A1812}" srcId="{305BB519-AF5B-4FB7-83E0-C229BD1C03E2}" destId="{8C894C1C-B6E2-4219-887B-084A95997919}" srcOrd="6" destOrd="0" parTransId="{7DC7C748-7D08-4FAA-B760-F30B5A609B9B}" sibTransId="{C7A08D8A-F20F-4441-9C9E-47E32689D552}"/>
    <dgm:cxn modelId="{6C555222-333B-4D88-BBBC-B51903A936C7}" type="presOf" srcId="{305BB519-AF5B-4FB7-83E0-C229BD1C03E2}" destId="{043F25CE-3C87-41FE-BFDE-DB2A0E73B107}" srcOrd="0" destOrd="0" presId="urn:microsoft.com/office/officeart/2005/8/layout/cycle3"/>
    <dgm:cxn modelId="{48C72B24-5277-4C72-8503-9489B0E2A36B}" srcId="{305BB519-AF5B-4FB7-83E0-C229BD1C03E2}" destId="{B25737CD-EE16-4C88-84AF-4DF9AD73FDBD}" srcOrd="5" destOrd="0" parTransId="{7EA26AEE-1904-469A-8DED-00A9A37EDE17}" sibTransId="{E31B1DA5-4228-4367-825E-0ED4DB87EC45}"/>
    <dgm:cxn modelId="{7D687C26-316A-4968-9F34-B59834EA881A}" type="presOf" srcId="{FC710725-5346-4B56-B31E-97896EECD5F7}" destId="{124C90DE-AEF0-4B86-BDE9-83A9DD6E05F4}" srcOrd="0" destOrd="0" presId="urn:microsoft.com/office/officeart/2005/8/layout/cycle3"/>
    <dgm:cxn modelId="{2C5E3A31-E9FC-498B-BE1D-88C46B210F92}" srcId="{305BB519-AF5B-4FB7-83E0-C229BD1C03E2}" destId="{219EE9E9-B4A2-406F-9AD6-0932B64573D0}" srcOrd="0" destOrd="0" parTransId="{D0B3468B-4F71-47E6-9487-A67748B50BFF}" sibTransId="{A982D9FF-BAC9-4D7D-9C67-8804FB3E2141}"/>
    <dgm:cxn modelId="{AA4B0E62-8E3B-4630-B4D0-A139BCEF10BE}" type="presOf" srcId="{48FBC5BD-B733-43C5-A464-EC85778BE9AA}" destId="{16AA22AD-E7E1-4254-A966-6D827D98CB31}" srcOrd="0" destOrd="0" presId="urn:microsoft.com/office/officeart/2005/8/layout/cycle3"/>
    <dgm:cxn modelId="{2F198642-8A0B-43FA-9E13-8E463AA91EF1}" type="presOf" srcId="{8C894C1C-B6E2-4219-887B-084A95997919}" destId="{64B7F8CF-8718-4E2A-A45F-9FA45958E705}" srcOrd="0" destOrd="0" presId="urn:microsoft.com/office/officeart/2005/8/layout/cycle3"/>
    <dgm:cxn modelId="{50A8C844-6247-496A-921A-D06712AED365}" srcId="{305BB519-AF5B-4FB7-83E0-C229BD1C03E2}" destId="{48FBC5BD-B733-43C5-A464-EC85778BE9AA}" srcOrd="4" destOrd="0" parTransId="{44C537B2-AF6A-4561-B1D6-2080C8D1ACC4}" sibTransId="{A920E0EF-02E0-437A-9892-112E29BD1248}"/>
    <dgm:cxn modelId="{5C3BB96D-A4AA-4843-A32B-2D34786A100B}" type="presOf" srcId="{0AEEB532-9B4D-4581-A1C1-79CB94D33749}" destId="{73BA374B-CFCA-493F-9316-0250A9BABA79}" srcOrd="0" destOrd="0" presId="urn:microsoft.com/office/officeart/2005/8/layout/cycle3"/>
    <dgm:cxn modelId="{550E69A3-32DC-4B84-9346-7B58CFA771F4}" srcId="{305BB519-AF5B-4FB7-83E0-C229BD1C03E2}" destId="{0AEEB532-9B4D-4581-A1C1-79CB94D33749}" srcOrd="3" destOrd="0" parTransId="{7139EEB3-4A59-4CF8-AE65-6D521F254D1F}" sibTransId="{258CDA91-B2BE-4775-A2FD-88426F823D98}"/>
    <dgm:cxn modelId="{2C505CB9-FE80-43BA-B3AC-12EF70E83A89}" type="presOf" srcId="{219EE9E9-B4A2-406F-9AD6-0932B64573D0}" destId="{841AC0F4-1350-4D80-BDC2-DFF5DEF80DD2}" srcOrd="0" destOrd="0" presId="urn:microsoft.com/office/officeart/2005/8/layout/cycle3"/>
    <dgm:cxn modelId="{4E7276BA-58DB-4A01-83E0-C3FBE4AD14E3}" srcId="{305BB519-AF5B-4FB7-83E0-C229BD1C03E2}" destId="{FC710725-5346-4B56-B31E-97896EECD5F7}" srcOrd="2" destOrd="0" parTransId="{2B7C8634-BDC6-44DD-9FFB-DC8B4878BBA4}" sibTransId="{F2374C7D-9BF5-4A90-AA12-F168F25DD727}"/>
    <dgm:cxn modelId="{9A2DA9DD-73A2-4BF0-A924-5E5987927FE6}" type="presOf" srcId="{06CAC0C5-61CA-473B-8EF5-A95EBF56D80F}" destId="{0FB56B17-5E1B-4E25-844B-A8E9487174FD}" srcOrd="0" destOrd="0" presId="urn:microsoft.com/office/officeart/2005/8/layout/cycle3"/>
    <dgm:cxn modelId="{227CBCE5-6484-4270-8B95-58B9EFB6C818}" type="presOf" srcId="{A982D9FF-BAC9-4D7D-9C67-8804FB3E2141}" destId="{D41E5889-21C9-4456-8DC6-C0DAFC890EC1}" srcOrd="0" destOrd="0" presId="urn:microsoft.com/office/officeart/2005/8/layout/cycle3"/>
    <dgm:cxn modelId="{EB743AF4-21B6-4342-99FB-00DE333A1B4E}" type="presOf" srcId="{B25737CD-EE16-4C88-84AF-4DF9AD73FDBD}" destId="{F76CE36B-E31C-4797-893D-D432E30A37D5}" srcOrd="0" destOrd="0" presId="urn:microsoft.com/office/officeart/2005/8/layout/cycle3"/>
    <dgm:cxn modelId="{CBD2481F-CDD9-4700-A514-DD251F40D570}" type="presParOf" srcId="{043F25CE-3C87-41FE-BFDE-DB2A0E73B107}" destId="{0B1D8653-1F46-4AD2-B5D4-CCC92D0E88DB}" srcOrd="0" destOrd="0" presId="urn:microsoft.com/office/officeart/2005/8/layout/cycle3"/>
    <dgm:cxn modelId="{66B1754A-DDE9-4C83-BD08-3AEE370DA833}" type="presParOf" srcId="{0B1D8653-1F46-4AD2-B5D4-CCC92D0E88DB}" destId="{841AC0F4-1350-4D80-BDC2-DFF5DEF80DD2}" srcOrd="0" destOrd="0" presId="urn:microsoft.com/office/officeart/2005/8/layout/cycle3"/>
    <dgm:cxn modelId="{0AA25A30-6109-4D2D-86EF-98E367FCF613}" type="presParOf" srcId="{0B1D8653-1F46-4AD2-B5D4-CCC92D0E88DB}" destId="{D41E5889-21C9-4456-8DC6-C0DAFC890EC1}" srcOrd="1" destOrd="0" presId="urn:microsoft.com/office/officeart/2005/8/layout/cycle3"/>
    <dgm:cxn modelId="{689497B5-5F09-4DB7-8B77-A54C16609718}" type="presParOf" srcId="{0B1D8653-1F46-4AD2-B5D4-CCC92D0E88DB}" destId="{0FB56B17-5E1B-4E25-844B-A8E9487174FD}" srcOrd="2" destOrd="0" presId="urn:microsoft.com/office/officeart/2005/8/layout/cycle3"/>
    <dgm:cxn modelId="{9124A306-E088-4A29-A002-389BB56A5621}" type="presParOf" srcId="{0B1D8653-1F46-4AD2-B5D4-CCC92D0E88DB}" destId="{124C90DE-AEF0-4B86-BDE9-83A9DD6E05F4}" srcOrd="3" destOrd="0" presId="urn:microsoft.com/office/officeart/2005/8/layout/cycle3"/>
    <dgm:cxn modelId="{7D0564A5-9543-4C38-91B0-3AF29D614A28}" type="presParOf" srcId="{0B1D8653-1F46-4AD2-B5D4-CCC92D0E88DB}" destId="{73BA374B-CFCA-493F-9316-0250A9BABA79}" srcOrd="4" destOrd="0" presId="urn:microsoft.com/office/officeart/2005/8/layout/cycle3"/>
    <dgm:cxn modelId="{6513A114-B5A3-44F7-944A-D9818DF94F1F}" type="presParOf" srcId="{0B1D8653-1F46-4AD2-B5D4-CCC92D0E88DB}" destId="{16AA22AD-E7E1-4254-A966-6D827D98CB31}" srcOrd="5" destOrd="0" presId="urn:microsoft.com/office/officeart/2005/8/layout/cycle3"/>
    <dgm:cxn modelId="{EAF7D145-2C8B-46EA-A276-17E03608D9F3}" type="presParOf" srcId="{0B1D8653-1F46-4AD2-B5D4-CCC92D0E88DB}" destId="{F76CE36B-E31C-4797-893D-D432E30A37D5}" srcOrd="6" destOrd="0" presId="urn:microsoft.com/office/officeart/2005/8/layout/cycle3"/>
    <dgm:cxn modelId="{53EDE392-CE80-432E-AF7C-A2302B43C849}" type="presParOf" srcId="{0B1D8653-1F46-4AD2-B5D4-CCC92D0E88DB}" destId="{64B7F8CF-8718-4E2A-A45F-9FA45958E70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9AE3D8-64AF-41CE-801C-E08AFE74A7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FE83BA3-BA13-414D-ABDB-284D5C98A2F8}">
      <dgm:prSet/>
      <dgm:spPr/>
      <dgm:t>
        <a:bodyPr/>
        <a:lstStyle/>
        <a:p>
          <a:r>
            <a:rPr lang="en-GB"/>
            <a:t>fashion industry</a:t>
          </a:r>
          <a:endParaRPr lang="en-US"/>
        </a:p>
      </dgm:t>
    </dgm:pt>
    <dgm:pt modelId="{22EA0A86-4F8E-4E54-8269-D27E1E001B6B}" type="parTrans" cxnId="{D3B44CC2-65B7-41DB-BE4E-973FB79FCB9D}">
      <dgm:prSet/>
      <dgm:spPr/>
      <dgm:t>
        <a:bodyPr/>
        <a:lstStyle/>
        <a:p>
          <a:endParaRPr lang="en-US"/>
        </a:p>
      </dgm:t>
    </dgm:pt>
    <dgm:pt modelId="{A2F719BB-1807-47D6-B637-B1FB8D5EABB1}" type="sibTrans" cxnId="{D3B44CC2-65B7-41DB-BE4E-973FB79FCB9D}">
      <dgm:prSet/>
      <dgm:spPr/>
      <dgm:t>
        <a:bodyPr/>
        <a:lstStyle/>
        <a:p>
          <a:endParaRPr lang="en-US"/>
        </a:p>
      </dgm:t>
    </dgm:pt>
    <dgm:pt modelId="{87AEFFF8-B527-4793-B53A-D0390D720609}">
      <dgm:prSet/>
      <dgm:spPr/>
      <dgm:t>
        <a:bodyPr/>
        <a:lstStyle/>
        <a:p>
          <a:r>
            <a:rPr lang="en-GB"/>
            <a:t>music and entertainment</a:t>
          </a:r>
          <a:endParaRPr lang="en-US"/>
        </a:p>
      </dgm:t>
    </dgm:pt>
    <dgm:pt modelId="{93FB5FDF-205B-4BD0-ABCE-40636D15D3B9}" type="parTrans" cxnId="{4375DAE2-28A7-4889-B1BB-D56D64114CAB}">
      <dgm:prSet/>
      <dgm:spPr/>
      <dgm:t>
        <a:bodyPr/>
        <a:lstStyle/>
        <a:p>
          <a:endParaRPr lang="en-US"/>
        </a:p>
      </dgm:t>
    </dgm:pt>
    <dgm:pt modelId="{3DE3F769-06E6-450F-9B76-4A41A161936C}" type="sibTrans" cxnId="{4375DAE2-28A7-4889-B1BB-D56D64114CAB}">
      <dgm:prSet/>
      <dgm:spPr/>
      <dgm:t>
        <a:bodyPr/>
        <a:lstStyle/>
        <a:p>
          <a:endParaRPr lang="en-US"/>
        </a:p>
      </dgm:t>
    </dgm:pt>
    <dgm:pt modelId="{4602A168-90CC-429E-B0EB-195E367A015D}">
      <dgm:prSet/>
      <dgm:spPr/>
      <dgm:t>
        <a:bodyPr/>
        <a:lstStyle/>
        <a:p>
          <a:r>
            <a:rPr lang="en-GB"/>
            <a:t>food industry</a:t>
          </a:r>
          <a:endParaRPr lang="en-US"/>
        </a:p>
      </dgm:t>
    </dgm:pt>
    <dgm:pt modelId="{17DD6C82-6EA5-4F73-8EE7-39ACBFEB2E1B}" type="parTrans" cxnId="{05CC01E6-BE98-44AC-8031-5AD3E0CA0C7C}">
      <dgm:prSet/>
      <dgm:spPr/>
      <dgm:t>
        <a:bodyPr/>
        <a:lstStyle/>
        <a:p>
          <a:endParaRPr lang="en-US"/>
        </a:p>
      </dgm:t>
    </dgm:pt>
    <dgm:pt modelId="{7EE6534A-202D-4E42-AE25-D77991579148}" type="sibTrans" cxnId="{05CC01E6-BE98-44AC-8031-5AD3E0CA0C7C}">
      <dgm:prSet/>
      <dgm:spPr/>
      <dgm:t>
        <a:bodyPr/>
        <a:lstStyle/>
        <a:p>
          <a:endParaRPr lang="en-US"/>
        </a:p>
      </dgm:t>
    </dgm:pt>
    <dgm:pt modelId="{975D59AB-8FD8-4B1D-A45C-E5498780FABC}">
      <dgm:prSet/>
      <dgm:spPr/>
      <dgm:t>
        <a:bodyPr/>
        <a:lstStyle/>
        <a:p>
          <a:r>
            <a:rPr lang="en-GB"/>
            <a:t>yoga and wellness</a:t>
          </a:r>
          <a:endParaRPr lang="en-US"/>
        </a:p>
      </dgm:t>
    </dgm:pt>
    <dgm:pt modelId="{7D0BC85D-766C-4A88-A8F2-C2679303008F}" type="parTrans" cxnId="{78325E68-C71B-482F-9BAC-400456BF9CD4}">
      <dgm:prSet/>
      <dgm:spPr/>
      <dgm:t>
        <a:bodyPr/>
        <a:lstStyle/>
        <a:p>
          <a:endParaRPr lang="en-US"/>
        </a:p>
      </dgm:t>
    </dgm:pt>
    <dgm:pt modelId="{2769F516-8578-41AE-978F-6BD2C39E86BA}" type="sibTrans" cxnId="{78325E68-C71B-482F-9BAC-400456BF9CD4}">
      <dgm:prSet/>
      <dgm:spPr/>
      <dgm:t>
        <a:bodyPr/>
        <a:lstStyle/>
        <a:p>
          <a:endParaRPr lang="en-US"/>
        </a:p>
      </dgm:t>
    </dgm:pt>
    <dgm:pt modelId="{60631D62-B06A-4964-93ED-39A29456038A}">
      <dgm:prSet/>
      <dgm:spPr/>
      <dgm:t>
        <a:bodyPr/>
        <a:lstStyle/>
        <a:p>
          <a:r>
            <a:rPr lang="en-GB"/>
            <a:t>art and decor</a:t>
          </a:r>
          <a:endParaRPr lang="en-US"/>
        </a:p>
      </dgm:t>
    </dgm:pt>
    <dgm:pt modelId="{2B66FFE2-CEE0-4BE3-A343-EC163FEA5D12}" type="parTrans" cxnId="{9F27B033-16BA-4472-836E-8E7CC096ADD7}">
      <dgm:prSet/>
      <dgm:spPr/>
      <dgm:t>
        <a:bodyPr/>
        <a:lstStyle/>
        <a:p>
          <a:endParaRPr lang="en-US"/>
        </a:p>
      </dgm:t>
    </dgm:pt>
    <dgm:pt modelId="{D82F9E7D-80E3-4499-895F-5C3D76B52193}" type="sibTrans" cxnId="{9F27B033-16BA-4472-836E-8E7CC096ADD7}">
      <dgm:prSet/>
      <dgm:spPr/>
      <dgm:t>
        <a:bodyPr/>
        <a:lstStyle/>
        <a:p>
          <a:endParaRPr lang="en-US"/>
        </a:p>
      </dgm:t>
    </dgm:pt>
    <dgm:pt modelId="{3F26D358-B9A8-4266-A7BD-EA2444660BEA}" type="pres">
      <dgm:prSet presAssocID="{509AE3D8-64AF-41CE-801C-E08AFE74A73C}" presName="root" presStyleCnt="0">
        <dgm:presLayoutVars>
          <dgm:dir/>
          <dgm:resizeHandles val="exact"/>
        </dgm:presLayoutVars>
      </dgm:prSet>
      <dgm:spPr/>
    </dgm:pt>
    <dgm:pt modelId="{E5D55EF4-0BFB-4DCB-9DE8-42DA7BBAFE47}" type="pres">
      <dgm:prSet presAssocID="{1FE83BA3-BA13-414D-ABDB-284D5C98A2F8}" presName="compNode" presStyleCnt="0"/>
      <dgm:spPr/>
    </dgm:pt>
    <dgm:pt modelId="{F6385CB1-8DD0-417A-95D6-6510A96F34BC}" type="pres">
      <dgm:prSet presAssocID="{1FE83BA3-BA13-414D-ABDB-284D5C98A2F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77D0B89F-84F0-4FC7-A433-FC034026C74F}" type="pres">
      <dgm:prSet presAssocID="{1FE83BA3-BA13-414D-ABDB-284D5C98A2F8}" presName="spaceRect" presStyleCnt="0"/>
      <dgm:spPr/>
    </dgm:pt>
    <dgm:pt modelId="{39D7E27F-4DEC-4394-8B10-ED5267D6BEA8}" type="pres">
      <dgm:prSet presAssocID="{1FE83BA3-BA13-414D-ABDB-284D5C98A2F8}" presName="textRect" presStyleLbl="revTx" presStyleIdx="0" presStyleCnt="5">
        <dgm:presLayoutVars>
          <dgm:chMax val="1"/>
          <dgm:chPref val="1"/>
        </dgm:presLayoutVars>
      </dgm:prSet>
      <dgm:spPr/>
    </dgm:pt>
    <dgm:pt modelId="{4720E07E-E3DD-4BC3-9FD7-4338D71DB31F}" type="pres">
      <dgm:prSet presAssocID="{A2F719BB-1807-47D6-B637-B1FB8D5EABB1}" presName="sibTrans" presStyleCnt="0"/>
      <dgm:spPr/>
    </dgm:pt>
    <dgm:pt modelId="{5C3269BA-F8F8-42D2-ABF7-7EBD18A1CDC4}" type="pres">
      <dgm:prSet presAssocID="{87AEFFF8-B527-4793-B53A-D0390D720609}" presName="compNode" presStyleCnt="0"/>
      <dgm:spPr/>
    </dgm:pt>
    <dgm:pt modelId="{85695754-11EE-476D-87DD-772F2FB78E2C}" type="pres">
      <dgm:prSet presAssocID="{87AEFFF8-B527-4793-B53A-D0390D72060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6031506A-8935-4A54-AF27-94AA3940BB15}" type="pres">
      <dgm:prSet presAssocID="{87AEFFF8-B527-4793-B53A-D0390D720609}" presName="spaceRect" presStyleCnt="0"/>
      <dgm:spPr/>
    </dgm:pt>
    <dgm:pt modelId="{CC75E75E-0DC4-4F72-A0E8-16986A522931}" type="pres">
      <dgm:prSet presAssocID="{87AEFFF8-B527-4793-B53A-D0390D720609}" presName="textRect" presStyleLbl="revTx" presStyleIdx="1" presStyleCnt="5">
        <dgm:presLayoutVars>
          <dgm:chMax val="1"/>
          <dgm:chPref val="1"/>
        </dgm:presLayoutVars>
      </dgm:prSet>
      <dgm:spPr/>
    </dgm:pt>
    <dgm:pt modelId="{92193FC8-0CEC-4EAE-BF7F-C8121C8683E1}" type="pres">
      <dgm:prSet presAssocID="{3DE3F769-06E6-450F-9B76-4A41A161936C}" presName="sibTrans" presStyleCnt="0"/>
      <dgm:spPr/>
    </dgm:pt>
    <dgm:pt modelId="{8CB154D3-9902-41B9-982A-711069C7EE38}" type="pres">
      <dgm:prSet presAssocID="{4602A168-90CC-429E-B0EB-195E367A015D}" presName="compNode" presStyleCnt="0"/>
      <dgm:spPr/>
    </dgm:pt>
    <dgm:pt modelId="{9537D1A0-A878-4997-BC32-30C093E545B0}" type="pres">
      <dgm:prSet presAssocID="{4602A168-90CC-429E-B0EB-195E367A015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AC6E97DB-A640-495D-AAF3-E31BCEE63781}" type="pres">
      <dgm:prSet presAssocID="{4602A168-90CC-429E-B0EB-195E367A015D}" presName="spaceRect" presStyleCnt="0"/>
      <dgm:spPr/>
    </dgm:pt>
    <dgm:pt modelId="{742083D3-DC70-4CC1-B29D-38B32D1CF9F0}" type="pres">
      <dgm:prSet presAssocID="{4602A168-90CC-429E-B0EB-195E367A015D}" presName="textRect" presStyleLbl="revTx" presStyleIdx="2" presStyleCnt="5">
        <dgm:presLayoutVars>
          <dgm:chMax val="1"/>
          <dgm:chPref val="1"/>
        </dgm:presLayoutVars>
      </dgm:prSet>
      <dgm:spPr/>
    </dgm:pt>
    <dgm:pt modelId="{D1A9EC40-3ED1-49AD-A4EB-11927DCEB9FC}" type="pres">
      <dgm:prSet presAssocID="{7EE6534A-202D-4E42-AE25-D77991579148}" presName="sibTrans" presStyleCnt="0"/>
      <dgm:spPr/>
    </dgm:pt>
    <dgm:pt modelId="{F8AA6E5B-9F00-4479-870C-1C82DEF6B69F}" type="pres">
      <dgm:prSet presAssocID="{975D59AB-8FD8-4B1D-A45C-E5498780FABC}" presName="compNode" presStyleCnt="0"/>
      <dgm:spPr/>
    </dgm:pt>
    <dgm:pt modelId="{6CFB45DC-FF09-478A-AAD2-BE502F33F675}" type="pres">
      <dgm:prSet presAssocID="{975D59AB-8FD8-4B1D-A45C-E5498780FAB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3281789D-2B56-49C5-A30B-912F7D8676D5}" type="pres">
      <dgm:prSet presAssocID="{975D59AB-8FD8-4B1D-A45C-E5498780FABC}" presName="spaceRect" presStyleCnt="0"/>
      <dgm:spPr/>
    </dgm:pt>
    <dgm:pt modelId="{2443DEF1-7730-470F-96E4-DAD51F3F39BB}" type="pres">
      <dgm:prSet presAssocID="{975D59AB-8FD8-4B1D-A45C-E5498780FABC}" presName="textRect" presStyleLbl="revTx" presStyleIdx="3" presStyleCnt="5">
        <dgm:presLayoutVars>
          <dgm:chMax val="1"/>
          <dgm:chPref val="1"/>
        </dgm:presLayoutVars>
      </dgm:prSet>
      <dgm:spPr/>
    </dgm:pt>
    <dgm:pt modelId="{1100BAD5-016E-4ACE-9E62-2B3E06946B1A}" type="pres">
      <dgm:prSet presAssocID="{2769F516-8578-41AE-978F-6BD2C39E86BA}" presName="sibTrans" presStyleCnt="0"/>
      <dgm:spPr/>
    </dgm:pt>
    <dgm:pt modelId="{F559E1BE-BEB9-49DD-A68C-435E26FF5B50}" type="pres">
      <dgm:prSet presAssocID="{60631D62-B06A-4964-93ED-39A29456038A}" presName="compNode" presStyleCnt="0"/>
      <dgm:spPr/>
    </dgm:pt>
    <dgm:pt modelId="{5CF5BE8C-6BD5-4BD6-8F43-4085005164D3}" type="pres">
      <dgm:prSet presAssocID="{60631D62-B06A-4964-93ED-39A29456038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8901DB34-AD8C-4F9E-81F8-8D7E8012C21F}" type="pres">
      <dgm:prSet presAssocID="{60631D62-B06A-4964-93ED-39A29456038A}" presName="spaceRect" presStyleCnt="0"/>
      <dgm:spPr/>
    </dgm:pt>
    <dgm:pt modelId="{6F074BFB-31C5-4A43-926F-EB3E3777A203}" type="pres">
      <dgm:prSet presAssocID="{60631D62-B06A-4964-93ED-39A29456038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4FA3A00-7D23-4EFD-9B16-AAC484A16629}" type="presOf" srcId="{60631D62-B06A-4964-93ED-39A29456038A}" destId="{6F074BFB-31C5-4A43-926F-EB3E3777A203}" srcOrd="0" destOrd="0" presId="urn:microsoft.com/office/officeart/2018/2/layout/IconLabelList"/>
    <dgm:cxn modelId="{B1387704-F7FA-4128-8BE6-2BE4C9F53A1F}" type="presOf" srcId="{1FE83BA3-BA13-414D-ABDB-284D5C98A2F8}" destId="{39D7E27F-4DEC-4394-8B10-ED5267D6BEA8}" srcOrd="0" destOrd="0" presId="urn:microsoft.com/office/officeart/2018/2/layout/IconLabelList"/>
    <dgm:cxn modelId="{9F27B033-16BA-4472-836E-8E7CC096ADD7}" srcId="{509AE3D8-64AF-41CE-801C-E08AFE74A73C}" destId="{60631D62-B06A-4964-93ED-39A29456038A}" srcOrd="4" destOrd="0" parTransId="{2B66FFE2-CEE0-4BE3-A343-EC163FEA5D12}" sibTransId="{D82F9E7D-80E3-4499-895F-5C3D76B52193}"/>
    <dgm:cxn modelId="{61E7B147-82AC-426A-9644-C0942262264E}" type="presOf" srcId="{509AE3D8-64AF-41CE-801C-E08AFE74A73C}" destId="{3F26D358-B9A8-4266-A7BD-EA2444660BEA}" srcOrd="0" destOrd="0" presId="urn:microsoft.com/office/officeart/2018/2/layout/IconLabelList"/>
    <dgm:cxn modelId="{78325E68-C71B-482F-9BAC-400456BF9CD4}" srcId="{509AE3D8-64AF-41CE-801C-E08AFE74A73C}" destId="{975D59AB-8FD8-4B1D-A45C-E5498780FABC}" srcOrd="3" destOrd="0" parTransId="{7D0BC85D-766C-4A88-A8F2-C2679303008F}" sibTransId="{2769F516-8578-41AE-978F-6BD2C39E86BA}"/>
    <dgm:cxn modelId="{B3E79E98-9DA3-41FD-A4DF-7ABDAB2491E6}" type="presOf" srcId="{975D59AB-8FD8-4B1D-A45C-E5498780FABC}" destId="{2443DEF1-7730-470F-96E4-DAD51F3F39BB}" srcOrd="0" destOrd="0" presId="urn:microsoft.com/office/officeart/2018/2/layout/IconLabelList"/>
    <dgm:cxn modelId="{D3B44CC2-65B7-41DB-BE4E-973FB79FCB9D}" srcId="{509AE3D8-64AF-41CE-801C-E08AFE74A73C}" destId="{1FE83BA3-BA13-414D-ABDB-284D5C98A2F8}" srcOrd="0" destOrd="0" parTransId="{22EA0A86-4F8E-4E54-8269-D27E1E001B6B}" sibTransId="{A2F719BB-1807-47D6-B637-B1FB8D5EABB1}"/>
    <dgm:cxn modelId="{FEC2A4CD-BE34-4B96-A2D0-EC248E707A68}" type="presOf" srcId="{87AEFFF8-B527-4793-B53A-D0390D720609}" destId="{CC75E75E-0DC4-4F72-A0E8-16986A522931}" srcOrd="0" destOrd="0" presId="urn:microsoft.com/office/officeart/2018/2/layout/IconLabelList"/>
    <dgm:cxn modelId="{4375DAE2-28A7-4889-B1BB-D56D64114CAB}" srcId="{509AE3D8-64AF-41CE-801C-E08AFE74A73C}" destId="{87AEFFF8-B527-4793-B53A-D0390D720609}" srcOrd="1" destOrd="0" parTransId="{93FB5FDF-205B-4BD0-ABCE-40636D15D3B9}" sibTransId="{3DE3F769-06E6-450F-9B76-4A41A161936C}"/>
    <dgm:cxn modelId="{05CC01E6-BE98-44AC-8031-5AD3E0CA0C7C}" srcId="{509AE3D8-64AF-41CE-801C-E08AFE74A73C}" destId="{4602A168-90CC-429E-B0EB-195E367A015D}" srcOrd="2" destOrd="0" parTransId="{17DD6C82-6EA5-4F73-8EE7-39ACBFEB2E1B}" sibTransId="{7EE6534A-202D-4E42-AE25-D77991579148}"/>
    <dgm:cxn modelId="{C68C5EFB-CE64-4013-9534-EA1147746DED}" type="presOf" srcId="{4602A168-90CC-429E-B0EB-195E367A015D}" destId="{742083D3-DC70-4CC1-B29D-38B32D1CF9F0}" srcOrd="0" destOrd="0" presId="urn:microsoft.com/office/officeart/2018/2/layout/IconLabelList"/>
    <dgm:cxn modelId="{D5A46A00-E8C2-4274-A541-B077A81FC086}" type="presParOf" srcId="{3F26D358-B9A8-4266-A7BD-EA2444660BEA}" destId="{E5D55EF4-0BFB-4DCB-9DE8-42DA7BBAFE47}" srcOrd="0" destOrd="0" presId="urn:microsoft.com/office/officeart/2018/2/layout/IconLabelList"/>
    <dgm:cxn modelId="{96447D77-2F96-4EFC-9109-E92D1C3C956D}" type="presParOf" srcId="{E5D55EF4-0BFB-4DCB-9DE8-42DA7BBAFE47}" destId="{F6385CB1-8DD0-417A-95D6-6510A96F34BC}" srcOrd="0" destOrd="0" presId="urn:microsoft.com/office/officeart/2018/2/layout/IconLabelList"/>
    <dgm:cxn modelId="{82B66D3D-38E2-4B43-BB8B-B25FF78AC519}" type="presParOf" srcId="{E5D55EF4-0BFB-4DCB-9DE8-42DA7BBAFE47}" destId="{77D0B89F-84F0-4FC7-A433-FC034026C74F}" srcOrd="1" destOrd="0" presId="urn:microsoft.com/office/officeart/2018/2/layout/IconLabelList"/>
    <dgm:cxn modelId="{6A69AFE2-C7B3-4364-9773-C135BB6C61A4}" type="presParOf" srcId="{E5D55EF4-0BFB-4DCB-9DE8-42DA7BBAFE47}" destId="{39D7E27F-4DEC-4394-8B10-ED5267D6BEA8}" srcOrd="2" destOrd="0" presId="urn:microsoft.com/office/officeart/2018/2/layout/IconLabelList"/>
    <dgm:cxn modelId="{F762171D-391F-4701-AC79-51C36314F084}" type="presParOf" srcId="{3F26D358-B9A8-4266-A7BD-EA2444660BEA}" destId="{4720E07E-E3DD-4BC3-9FD7-4338D71DB31F}" srcOrd="1" destOrd="0" presId="urn:microsoft.com/office/officeart/2018/2/layout/IconLabelList"/>
    <dgm:cxn modelId="{E1E31C60-4C30-461D-B9A0-294EEFB0D88D}" type="presParOf" srcId="{3F26D358-B9A8-4266-A7BD-EA2444660BEA}" destId="{5C3269BA-F8F8-42D2-ABF7-7EBD18A1CDC4}" srcOrd="2" destOrd="0" presId="urn:microsoft.com/office/officeart/2018/2/layout/IconLabelList"/>
    <dgm:cxn modelId="{FBA92096-576D-4D7E-B94F-6AD4BE4409A4}" type="presParOf" srcId="{5C3269BA-F8F8-42D2-ABF7-7EBD18A1CDC4}" destId="{85695754-11EE-476D-87DD-772F2FB78E2C}" srcOrd="0" destOrd="0" presId="urn:microsoft.com/office/officeart/2018/2/layout/IconLabelList"/>
    <dgm:cxn modelId="{83B855FC-7E09-4644-947C-5FDD1B81E674}" type="presParOf" srcId="{5C3269BA-F8F8-42D2-ABF7-7EBD18A1CDC4}" destId="{6031506A-8935-4A54-AF27-94AA3940BB15}" srcOrd="1" destOrd="0" presId="urn:microsoft.com/office/officeart/2018/2/layout/IconLabelList"/>
    <dgm:cxn modelId="{BD3D20B2-01B0-4F57-8DF9-990A850E02EE}" type="presParOf" srcId="{5C3269BA-F8F8-42D2-ABF7-7EBD18A1CDC4}" destId="{CC75E75E-0DC4-4F72-A0E8-16986A522931}" srcOrd="2" destOrd="0" presId="urn:microsoft.com/office/officeart/2018/2/layout/IconLabelList"/>
    <dgm:cxn modelId="{23EB5092-5C8C-43AA-A96C-75D1234C729F}" type="presParOf" srcId="{3F26D358-B9A8-4266-A7BD-EA2444660BEA}" destId="{92193FC8-0CEC-4EAE-BF7F-C8121C8683E1}" srcOrd="3" destOrd="0" presId="urn:microsoft.com/office/officeart/2018/2/layout/IconLabelList"/>
    <dgm:cxn modelId="{D66B12F1-E879-42C7-92E5-3B070D6DF4BA}" type="presParOf" srcId="{3F26D358-B9A8-4266-A7BD-EA2444660BEA}" destId="{8CB154D3-9902-41B9-982A-711069C7EE38}" srcOrd="4" destOrd="0" presId="urn:microsoft.com/office/officeart/2018/2/layout/IconLabelList"/>
    <dgm:cxn modelId="{DCBD143C-5959-4CBB-94E2-39C5D47762CE}" type="presParOf" srcId="{8CB154D3-9902-41B9-982A-711069C7EE38}" destId="{9537D1A0-A878-4997-BC32-30C093E545B0}" srcOrd="0" destOrd="0" presId="urn:microsoft.com/office/officeart/2018/2/layout/IconLabelList"/>
    <dgm:cxn modelId="{B2A88ABA-3719-4F6D-825D-4DC69E965589}" type="presParOf" srcId="{8CB154D3-9902-41B9-982A-711069C7EE38}" destId="{AC6E97DB-A640-495D-AAF3-E31BCEE63781}" srcOrd="1" destOrd="0" presId="urn:microsoft.com/office/officeart/2018/2/layout/IconLabelList"/>
    <dgm:cxn modelId="{4E5D3959-C045-4A96-BBA6-3D8476447414}" type="presParOf" srcId="{8CB154D3-9902-41B9-982A-711069C7EE38}" destId="{742083D3-DC70-4CC1-B29D-38B32D1CF9F0}" srcOrd="2" destOrd="0" presId="urn:microsoft.com/office/officeart/2018/2/layout/IconLabelList"/>
    <dgm:cxn modelId="{4F2E577F-15BC-4CDF-A973-BD273F9D8DB2}" type="presParOf" srcId="{3F26D358-B9A8-4266-A7BD-EA2444660BEA}" destId="{D1A9EC40-3ED1-49AD-A4EB-11927DCEB9FC}" srcOrd="5" destOrd="0" presId="urn:microsoft.com/office/officeart/2018/2/layout/IconLabelList"/>
    <dgm:cxn modelId="{5F2713BE-35ED-47C5-9D37-445FB1451B8B}" type="presParOf" srcId="{3F26D358-B9A8-4266-A7BD-EA2444660BEA}" destId="{F8AA6E5B-9F00-4479-870C-1C82DEF6B69F}" srcOrd="6" destOrd="0" presId="urn:microsoft.com/office/officeart/2018/2/layout/IconLabelList"/>
    <dgm:cxn modelId="{6B4AEC89-A716-489C-ABF8-B98620FB937B}" type="presParOf" srcId="{F8AA6E5B-9F00-4479-870C-1C82DEF6B69F}" destId="{6CFB45DC-FF09-478A-AAD2-BE502F33F675}" srcOrd="0" destOrd="0" presId="urn:microsoft.com/office/officeart/2018/2/layout/IconLabelList"/>
    <dgm:cxn modelId="{2FE69BD8-B326-49F7-B4CE-4D92AD3F2F97}" type="presParOf" srcId="{F8AA6E5B-9F00-4479-870C-1C82DEF6B69F}" destId="{3281789D-2B56-49C5-A30B-912F7D8676D5}" srcOrd="1" destOrd="0" presId="urn:microsoft.com/office/officeart/2018/2/layout/IconLabelList"/>
    <dgm:cxn modelId="{E44E933A-7B39-4B8F-8950-BCDC928476B6}" type="presParOf" srcId="{F8AA6E5B-9F00-4479-870C-1C82DEF6B69F}" destId="{2443DEF1-7730-470F-96E4-DAD51F3F39BB}" srcOrd="2" destOrd="0" presId="urn:microsoft.com/office/officeart/2018/2/layout/IconLabelList"/>
    <dgm:cxn modelId="{4B183738-A3EE-4276-90C2-A24BE6005DB5}" type="presParOf" srcId="{3F26D358-B9A8-4266-A7BD-EA2444660BEA}" destId="{1100BAD5-016E-4ACE-9E62-2B3E06946B1A}" srcOrd="7" destOrd="0" presId="urn:microsoft.com/office/officeart/2018/2/layout/IconLabelList"/>
    <dgm:cxn modelId="{D05CCBE0-2AF4-4E97-8F14-274D8EEC22A5}" type="presParOf" srcId="{3F26D358-B9A8-4266-A7BD-EA2444660BEA}" destId="{F559E1BE-BEB9-49DD-A68C-435E26FF5B50}" srcOrd="8" destOrd="0" presId="urn:microsoft.com/office/officeart/2018/2/layout/IconLabelList"/>
    <dgm:cxn modelId="{2F99F073-0561-4CAF-B0EF-ED791416E505}" type="presParOf" srcId="{F559E1BE-BEB9-49DD-A68C-435E26FF5B50}" destId="{5CF5BE8C-6BD5-4BD6-8F43-4085005164D3}" srcOrd="0" destOrd="0" presId="urn:microsoft.com/office/officeart/2018/2/layout/IconLabelList"/>
    <dgm:cxn modelId="{DDD700FF-47F2-41F2-8048-0BC7033A7ED2}" type="presParOf" srcId="{F559E1BE-BEB9-49DD-A68C-435E26FF5B50}" destId="{8901DB34-AD8C-4F9E-81F8-8D7E8012C21F}" srcOrd="1" destOrd="0" presId="urn:microsoft.com/office/officeart/2018/2/layout/IconLabelList"/>
    <dgm:cxn modelId="{E4EDE4DD-D517-49A3-9D48-552D97AC6B78}" type="presParOf" srcId="{F559E1BE-BEB9-49DD-A68C-435E26FF5B50}" destId="{6F074BFB-31C5-4A43-926F-EB3E3777A2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4C114-5A70-4BAD-A7DE-96A82DEBFB14}">
      <dsp:nvSpPr>
        <dsp:cNvPr id="0" name=""/>
        <dsp:cNvSpPr/>
      </dsp:nvSpPr>
      <dsp:spPr>
        <a:xfrm>
          <a:off x="0" y="1109046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Beliefs and values</a:t>
          </a:r>
          <a:endParaRPr lang="en-US" sz="1900" kern="1200"/>
        </a:p>
      </dsp:txBody>
      <dsp:txXfrm>
        <a:off x="0" y="1109046"/>
        <a:ext cx="2082209" cy="1249325"/>
      </dsp:txXfrm>
    </dsp:sp>
    <dsp:sp modelId="{B1818D50-0B38-4921-B363-5480B061427C}">
      <dsp:nvSpPr>
        <dsp:cNvPr id="0" name=""/>
        <dsp:cNvSpPr/>
      </dsp:nvSpPr>
      <dsp:spPr>
        <a:xfrm>
          <a:off x="2290429" y="1109046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Social practices and norms</a:t>
          </a:r>
          <a:endParaRPr lang="en-US" sz="1900" kern="1200"/>
        </a:p>
      </dsp:txBody>
      <dsp:txXfrm>
        <a:off x="2290429" y="1109046"/>
        <a:ext cx="2082209" cy="1249325"/>
      </dsp:txXfrm>
    </dsp:sp>
    <dsp:sp modelId="{C75E7E37-EA70-443C-8104-8B2A723EA330}">
      <dsp:nvSpPr>
        <dsp:cNvPr id="0" name=""/>
        <dsp:cNvSpPr/>
      </dsp:nvSpPr>
      <dsp:spPr>
        <a:xfrm>
          <a:off x="4580859" y="1109046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 err="1"/>
            <a:t>Language</a:t>
          </a:r>
          <a:r>
            <a:rPr lang="sk-SK" sz="1900" kern="1200" dirty="0"/>
            <a:t> and </a:t>
          </a:r>
          <a:r>
            <a:rPr lang="sk-SK" sz="1900" kern="1200" dirty="0" err="1"/>
            <a:t>communication</a:t>
          </a:r>
          <a:endParaRPr lang="en-US" sz="1900" kern="1200" dirty="0"/>
        </a:p>
      </dsp:txBody>
      <dsp:txXfrm>
        <a:off x="4580859" y="1109046"/>
        <a:ext cx="2082209" cy="1249325"/>
      </dsp:txXfrm>
    </dsp:sp>
    <dsp:sp modelId="{9AC0D263-6421-4B33-A0D6-E01F7E75F814}">
      <dsp:nvSpPr>
        <dsp:cNvPr id="0" name=""/>
        <dsp:cNvSpPr/>
      </dsp:nvSpPr>
      <dsp:spPr>
        <a:xfrm>
          <a:off x="0" y="2566593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Arts and expression</a:t>
          </a:r>
          <a:endParaRPr lang="en-US" sz="1900" kern="1200"/>
        </a:p>
      </dsp:txBody>
      <dsp:txXfrm>
        <a:off x="0" y="2566593"/>
        <a:ext cx="2082209" cy="1249325"/>
      </dsp:txXfrm>
    </dsp:sp>
    <dsp:sp modelId="{5070F0CB-F9A1-4348-B9B5-E1BD8F596B0E}">
      <dsp:nvSpPr>
        <dsp:cNvPr id="0" name=""/>
        <dsp:cNvSpPr/>
      </dsp:nvSpPr>
      <dsp:spPr>
        <a:xfrm>
          <a:off x="2290429" y="2566593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Institutions</a:t>
          </a:r>
          <a:endParaRPr lang="en-US" sz="1900" kern="1200"/>
        </a:p>
      </dsp:txBody>
      <dsp:txXfrm>
        <a:off x="2290429" y="2566593"/>
        <a:ext cx="2082209" cy="1249325"/>
      </dsp:txXfrm>
    </dsp:sp>
    <dsp:sp modelId="{91AEEFB3-A1F3-4B86-9673-7888D9C8A698}">
      <dsp:nvSpPr>
        <dsp:cNvPr id="0" name=""/>
        <dsp:cNvSpPr/>
      </dsp:nvSpPr>
      <dsp:spPr>
        <a:xfrm>
          <a:off x="4580859" y="2566593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Technology and material culture</a:t>
          </a:r>
          <a:endParaRPr lang="en-US" sz="1900" kern="1200"/>
        </a:p>
      </dsp:txBody>
      <dsp:txXfrm>
        <a:off x="4580859" y="2566593"/>
        <a:ext cx="2082209" cy="1249325"/>
      </dsp:txXfrm>
    </dsp:sp>
    <dsp:sp modelId="{3378B013-3A65-451A-9ECE-8BA04E55582E}">
      <dsp:nvSpPr>
        <dsp:cNvPr id="0" name=""/>
        <dsp:cNvSpPr/>
      </dsp:nvSpPr>
      <dsp:spPr>
        <a:xfrm>
          <a:off x="0" y="4024139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Customs and traditions</a:t>
          </a:r>
          <a:endParaRPr lang="en-US" sz="1900" kern="1200"/>
        </a:p>
      </dsp:txBody>
      <dsp:txXfrm>
        <a:off x="0" y="4024139"/>
        <a:ext cx="2082209" cy="1249325"/>
      </dsp:txXfrm>
    </dsp:sp>
    <dsp:sp modelId="{9726235C-C68A-4E2A-9700-D30550D3AD5D}">
      <dsp:nvSpPr>
        <dsp:cNvPr id="0" name=""/>
        <dsp:cNvSpPr/>
      </dsp:nvSpPr>
      <dsp:spPr>
        <a:xfrm>
          <a:off x="2290429" y="4024139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Historical foundations</a:t>
          </a:r>
          <a:endParaRPr lang="en-US" sz="1900" kern="1200"/>
        </a:p>
      </dsp:txBody>
      <dsp:txXfrm>
        <a:off x="2290429" y="4024139"/>
        <a:ext cx="2082209" cy="1249325"/>
      </dsp:txXfrm>
    </dsp:sp>
    <dsp:sp modelId="{788FAB54-C536-4E3C-AEA2-02B1AC891092}">
      <dsp:nvSpPr>
        <dsp:cNvPr id="0" name=""/>
        <dsp:cNvSpPr/>
      </dsp:nvSpPr>
      <dsp:spPr>
        <a:xfrm>
          <a:off x="4580859" y="4024139"/>
          <a:ext cx="2082209" cy="12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Cultural diversity and interaction</a:t>
          </a:r>
          <a:endParaRPr lang="en-US" sz="1900" kern="1200"/>
        </a:p>
      </dsp:txBody>
      <dsp:txXfrm>
        <a:off x="4580859" y="4024139"/>
        <a:ext cx="2082209" cy="12493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FB7C4-5ABE-4B25-92C2-5BD89B2A7836}">
      <dsp:nvSpPr>
        <dsp:cNvPr id="0" name=""/>
        <dsp:cNvSpPr/>
      </dsp:nvSpPr>
      <dsp:spPr>
        <a:xfrm>
          <a:off x="447913" y="1658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Misrepresentation and stereotyping</a:t>
          </a:r>
          <a:endParaRPr lang="en-US" sz="2400" kern="1200"/>
        </a:p>
      </dsp:txBody>
      <dsp:txXfrm>
        <a:off x="447913" y="1658"/>
        <a:ext cx="2863304" cy="1717982"/>
      </dsp:txXfrm>
    </dsp:sp>
    <dsp:sp modelId="{26B93BD8-6CFA-49A5-9F47-3061E4D16BD5}">
      <dsp:nvSpPr>
        <dsp:cNvPr id="0" name=""/>
        <dsp:cNvSpPr/>
      </dsp:nvSpPr>
      <dsp:spPr>
        <a:xfrm>
          <a:off x="3597547" y="1658"/>
          <a:ext cx="2863304" cy="1717982"/>
        </a:xfrm>
        <a:prstGeom prst="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Loss of cultural significance</a:t>
          </a:r>
          <a:endParaRPr lang="en-US" sz="2400" kern="1200"/>
        </a:p>
      </dsp:txBody>
      <dsp:txXfrm>
        <a:off x="3597547" y="1658"/>
        <a:ext cx="2863304" cy="1717982"/>
      </dsp:txXfrm>
    </dsp:sp>
    <dsp:sp modelId="{DB065363-B789-4D9A-B32C-11D7EB9D9EDE}">
      <dsp:nvSpPr>
        <dsp:cNvPr id="0" name=""/>
        <dsp:cNvSpPr/>
      </dsp:nvSpPr>
      <dsp:spPr>
        <a:xfrm>
          <a:off x="6747182" y="1658"/>
          <a:ext cx="2863304" cy="1717982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Economic exploitation</a:t>
          </a:r>
          <a:endParaRPr lang="en-US" sz="2400" kern="1200"/>
        </a:p>
      </dsp:txBody>
      <dsp:txXfrm>
        <a:off x="6747182" y="1658"/>
        <a:ext cx="2863304" cy="1717982"/>
      </dsp:txXfrm>
    </dsp:sp>
    <dsp:sp modelId="{72F275E8-C5C1-408F-A700-D3113E85669E}">
      <dsp:nvSpPr>
        <dsp:cNvPr id="0" name=""/>
        <dsp:cNvSpPr/>
      </dsp:nvSpPr>
      <dsp:spPr>
        <a:xfrm>
          <a:off x="2022730" y="2005971"/>
          <a:ext cx="2863304" cy="1717982"/>
        </a:xfrm>
        <a:prstGeom prst="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Cultural insensitivity</a:t>
          </a:r>
          <a:endParaRPr lang="en-US" sz="2400" kern="1200"/>
        </a:p>
      </dsp:txBody>
      <dsp:txXfrm>
        <a:off x="2022730" y="2005971"/>
        <a:ext cx="2863304" cy="1717982"/>
      </dsp:txXfrm>
    </dsp:sp>
    <dsp:sp modelId="{1B762A78-06D5-4508-9C07-6D3EBCFEB278}">
      <dsp:nvSpPr>
        <dsp:cNvPr id="0" name=""/>
        <dsp:cNvSpPr/>
      </dsp:nvSpPr>
      <dsp:spPr>
        <a:xfrm>
          <a:off x="5172365" y="2005971"/>
          <a:ext cx="2863304" cy="1717982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Undermining authentic cultural expressions</a:t>
          </a:r>
          <a:endParaRPr lang="en-US" sz="2400" kern="1200"/>
        </a:p>
      </dsp:txBody>
      <dsp:txXfrm>
        <a:off x="5172365" y="2005971"/>
        <a:ext cx="2863304" cy="17179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C80F4-50EF-41E1-A7C2-0C6CC7FE0B26}">
      <dsp:nvSpPr>
        <dsp:cNvPr id="0" name=""/>
        <dsp:cNvSpPr/>
      </dsp:nvSpPr>
      <dsp:spPr>
        <a:xfrm>
          <a:off x="0" y="775129"/>
          <a:ext cx="5906181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Cultural exchange and diversity</a:t>
          </a:r>
          <a:endParaRPr lang="en-US" sz="2800" kern="1200"/>
        </a:p>
      </dsp:txBody>
      <dsp:txXfrm>
        <a:off x="32784" y="807913"/>
        <a:ext cx="5840613" cy="606012"/>
      </dsp:txXfrm>
    </dsp:sp>
    <dsp:sp modelId="{D62BEC08-38C9-47D2-8582-6BE12E5DCFE0}">
      <dsp:nvSpPr>
        <dsp:cNvPr id="0" name=""/>
        <dsp:cNvSpPr/>
      </dsp:nvSpPr>
      <dsp:spPr>
        <a:xfrm>
          <a:off x="0" y="1527349"/>
          <a:ext cx="5906181" cy="671580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Inspiration and creativity</a:t>
          </a:r>
          <a:endParaRPr lang="en-US" sz="2800" kern="1200"/>
        </a:p>
      </dsp:txBody>
      <dsp:txXfrm>
        <a:off x="32784" y="1560133"/>
        <a:ext cx="5840613" cy="606012"/>
      </dsp:txXfrm>
    </dsp:sp>
    <dsp:sp modelId="{ECE39CBA-D1BA-4466-B3B4-FD728E7D57DE}">
      <dsp:nvSpPr>
        <dsp:cNvPr id="0" name=""/>
        <dsp:cNvSpPr/>
      </dsp:nvSpPr>
      <dsp:spPr>
        <a:xfrm>
          <a:off x="0" y="2279569"/>
          <a:ext cx="5906181" cy="67158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Economic opportunities</a:t>
          </a:r>
          <a:endParaRPr lang="en-US" sz="2800" kern="1200"/>
        </a:p>
      </dsp:txBody>
      <dsp:txXfrm>
        <a:off x="32784" y="2312353"/>
        <a:ext cx="5840613" cy="606012"/>
      </dsp:txXfrm>
    </dsp:sp>
    <dsp:sp modelId="{CE8FF286-4FD7-4170-9C06-011FFBCA734A}">
      <dsp:nvSpPr>
        <dsp:cNvPr id="0" name=""/>
        <dsp:cNvSpPr/>
      </dsp:nvSpPr>
      <dsp:spPr>
        <a:xfrm>
          <a:off x="0" y="3031789"/>
          <a:ext cx="5906181" cy="671580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Increasing visibility</a:t>
          </a:r>
          <a:endParaRPr lang="en-US" sz="2800" kern="1200"/>
        </a:p>
      </dsp:txBody>
      <dsp:txXfrm>
        <a:off x="32784" y="3064573"/>
        <a:ext cx="5840613" cy="606012"/>
      </dsp:txXfrm>
    </dsp:sp>
    <dsp:sp modelId="{4E10700F-D7CB-470E-9193-67AD0569FA90}">
      <dsp:nvSpPr>
        <dsp:cNvPr id="0" name=""/>
        <dsp:cNvSpPr/>
      </dsp:nvSpPr>
      <dsp:spPr>
        <a:xfrm>
          <a:off x="0" y="3784009"/>
          <a:ext cx="5906181" cy="67158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Adaptation and evolution</a:t>
          </a:r>
          <a:endParaRPr lang="en-US" sz="2800" kern="1200"/>
        </a:p>
      </dsp:txBody>
      <dsp:txXfrm>
        <a:off x="32784" y="3816793"/>
        <a:ext cx="5840613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4A958-1261-4B17-A64E-97CF5B09EED8}">
      <dsp:nvSpPr>
        <dsp:cNvPr id="0" name=""/>
        <dsp:cNvSpPr/>
      </dsp:nvSpPr>
      <dsp:spPr>
        <a:xfrm>
          <a:off x="0" y="1179576"/>
          <a:ext cx="10058399" cy="1572768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070A4-A799-46D4-A290-FA096759A79E}">
      <dsp:nvSpPr>
        <dsp:cNvPr id="0" name=""/>
        <dsp:cNvSpPr/>
      </dsp:nvSpPr>
      <dsp:spPr>
        <a:xfrm>
          <a:off x="110" y="0"/>
          <a:ext cx="4415775" cy="157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Cultural elements</a:t>
          </a:r>
          <a:endParaRPr lang="en-GB" sz="3600" kern="1200"/>
        </a:p>
      </dsp:txBody>
      <dsp:txXfrm>
        <a:off x="110" y="0"/>
        <a:ext cx="4415775" cy="1572768"/>
      </dsp:txXfrm>
    </dsp:sp>
    <dsp:sp modelId="{188E160E-FEAF-4090-B5F7-457BCD6AC5DD}">
      <dsp:nvSpPr>
        <dsp:cNvPr id="0" name=""/>
        <dsp:cNvSpPr/>
      </dsp:nvSpPr>
      <dsp:spPr>
        <a:xfrm>
          <a:off x="2011402" y="1769364"/>
          <a:ext cx="393192" cy="3931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2464-4C2F-47B7-82EF-E574CE7F6820}">
      <dsp:nvSpPr>
        <dsp:cNvPr id="0" name=""/>
        <dsp:cNvSpPr/>
      </dsp:nvSpPr>
      <dsp:spPr>
        <a:xfrm>
          <a:off x="4636674" y="2359152"/>
          <a:ext cx="4415775" cy="157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/>
            <a:t>Products/services</a:t>
          </a:r>
          <a:endParaRPr lang="en-GB" sz="3600" kern="1200"/>
        </a:p>
      </dsp:txBody>
      <dsp:txXfrm>
        <a:off x="4636674" y="2359152"/>
        <a:ext cx="4415775" cy="1572768"/>
      </dsp:txXfrm>
    </dsp:sp>
    <dsp:sp modelId="{43AEA751-5A28-4218-9F22-CE2D8ECAAB4A}">
      <dsp:nvSpPr>
        <dsp:cNvPr id="0" name=""/>
        <dsp:cNvSpPr/>
      </dsp:nvSpPr>
      <dsp:spPr>
        <a:xfrm>
          <a:off x="6647965" y="1769364"/>
          <a:ext cx="393192" cy="393192"/>
        </a:xfrm>
        <a:prstGeom prst="ellipse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5AE3E-0AB1-438A-A243-1C41BADBB7E8}">
      <dsp:nvSpPr>
        <dsp:cNvPr id="0" name=""/>
        <dsp:cNvSpPr/>
      </dsp:nvSpPr>
      <dsp:spPr>
        <a:xfrm>
          <a:off x="0" y="39729"/>
          <a:ext cx="10058399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Cultural elements</a:t>
          </a:r>
          <a:endParaRPr lang="en-US" sz="3300" kern="1200"/>
        </a:p>
      </dsp:txBody>
      <dsp:txXfrm>
        <a:off x="38638" y="78367"/>
        <a:ext cx="9981123" cy="714229"/>
      </dsp:txXfrm>
    </dsp:sp>
    <dsp:sp modelId="{74F50B88-7159-4AEA-9BBA-09B288009CBC}">
      <dsp:nvSpPr>
        <dsp:cNvPr id="0" name=""/>
        <dsp:cNvSpPr/>
      </dsp:nvSpPr>
      <dsp:spPr>
        <a:xfrm>
          <a:off x="0" y="926275"/>
          <a:ext cx="10058399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Market demand</a:t>
          </a:r>
          <a:endParaRPr lang="en-US" sz="3300" kern="1200"/>
        </a:p>
      </dsp:txBody>
      <dsp:txXfrm>
        <a:off x="38638" y="964913"/>
        <a:ext cx="9981123" cy="714229"/>
      </dsp:txXfrm>
    </dsp:sp>
    <dsp:sp modelId="{52411E23-FB17-49FE-A899-6B386F33D5C6}">
      <dsp:nvSpPr>
        <dsp:cNvPr id="0" name=""/>
        <dsp:cNvSpPr/>
      </dsp:nvSpPr>
      <dsp:spPr>
        <a:xfrm>
          <a:off x="0" y="1812820"/>
          <a:ext cx="10058399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Commercialization process</a:t>
          </a:r>
          <a:endParaRPr lang="en-US" sz="3300" kern="1200"/>
        </a:p>
      </dsp:txBody>
      <dsp:txXfrm>
        <a:off x="38638" y="1851458"/>
        <a:ext cx="9981123" cy="714229"/>
      </dsp:txXfrm>
    </dsp:sp>
    <dsp:sp modelId="{A609D51A-7C4E-4640-AFBD-6619615D5F96}">
      <dsp:nvSpPr>
        <dsp:cNvPr id="0" name=""/>
        <dsp:cNvSpPr/>
      </dsp:nvSpPr>
      <dsp:spPr>
        <a:xfrm>
          <a:off x="0" y="2699365"/>
          <a:ext cx="10058399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Monetization</a:t>
          </a:r>
          <a:endParaRPr lang="en-US" sz="3300" kern="1200"/>
        </a:p>
      </dsp:txBody>
      <dsp:txXfrm>
        <a:off x="38638" y="2738003"/>
        <a:ext cx="9981123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F036D-5BCC-4110-969E-9EF5FAF51DA7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A3B3D-375B-4DDF-9688-29A622412ADC}">
      <dsp:nvSpPr>
        <dsp:cNvPr id="0" name=""/>
        <dsp:cNvSpPr/>
      </dsp:nvSpPr>
      <dsp:spPr>
        <a:xfrm>
          <a:off x="0" y="638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local communities and artists</a:t>
          </a:r>
          <a:endParaRPr lang="en-US" sz="2900" kern="1200"/>
        </a:p>
      </dsp:txBody>
      <dsp:txXfrm>
        <a:off x="0" y="638"/>
        <a:ext cx="5906181" cy="1045888"/>
      </dsp:txXfrm>
    </dsp:sp>
    <dsp:sp modelId="{151F4212-BB2A-45AE-A193-E36EAC346E63}">
      <dsp:nvSpPr>
        <dsp:cNvPr id="0" name=""/>
        <dsp:cNvSpPr/>
      </dsp:nvSpPr>
      <dsp:spPr>
        <a:xfrm>
          <a:off x="0" y="1046526"/>
          <a:ext cx="59061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75DA5-FDC0-4E12-8BA7-266116DF1777}">
      <dsp:nvSpPr>
        <dsp:cNvPr id="0" name=""/>
        <dsp:cNvSpPr/>
      </dsp:nvSpPr>
      <dsp:spPr>
        <a:xfrm>
          <a:off x="0" y="1046526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businesses and corporations</a:t>
          </a:r>
          <a:endParaRPr lang="en-US" sz="2900" kern="1200"/>
        </a:p>
      </dsp:txBody>
      <dsp:txXfrm>
        <a:off x="0" y="1046526"/>
        <a:ext cx="5906181" cy="1045888"/>
      </dsp:txXfrm>
    </dsp:sp>
    <dsp:sp modelId="{7B3D5918-DCC7-4954-9606-16752E096E50}">
      <dsp:nvSpPr>
        <dsp:cNvPr id="0" name=""/>
        <dsp:cNvSpPr/>
      </dsp:nvSpPr>
      <dsp:spPr>
        <a:xfrm>
          <a:off x="0" y="2092414"/>
          <a:ext cx="59061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8577C-FC26-4D9B-90C0-5F52BCA4C66E}">
      <dsp:nvSpPr>
        <dsp:cNvPr id="0" name=""/>
        <dsp:cNvSpPr/>
      </dsp:nvSpPr>
      <dsp:spPr>
        <a:xfrm>
          <a:off x="0" y="2092414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consumers</a:t>
          </a:r>
          <a:endParaRPr lang="en-US" sz="2900" kern="1200"/>
        </a:p>
      </dsp:txBody>
      <dsp:txXfrm>
        <a:off x="0" y="2092414"/>
        <a:ext cx="5906181" cy="1045888"/>
      </dsp:txXfrm>
    </dsp:sp>
    <dsp:sp modelId="{E323D47F-CE1C-4491-9354-1BE341D98C17}">
      <dsp:nvSpPr>
        <dsp:cNvPr id="0" name=""/>
        <dsp:cNvSpPr/>
      </dsp:nvSpPr>
      <dsp:spPr>
        <a:xfrm>
          <a:off x="0" y="3138303"/>
          <a:ext cx="59061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A9B14-2601-4C38-8CE5-8CF0EB1F4CE7}">
      <dsp:nvSpPr>
        <dsp:cNvPr id="0" name=""/>
        <dsp:cNvSpPr/>
      </dsp:nvSpPr>
      <dsp:spPr>
        <a:xfrm>
          <a:off x="0" y="3138303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media and advertising agencies</a:t>
          </a:r>
          <a:endParaRPr lang="en-US" sz="2900" kern="1200"/>
        </a:p>
      </dsp:txBody>
      <dsp:txXfrm>
        <a:off x="0" y="3138303"/>
        <a:ext cx="5906181" cy="1045888"/>
      </dsp:txXfrm>
    </dsp:sp>
    <dsp:sp modelId="{5922A67E-26BC-499E-8DA6-B304D03F33CF}">
      <dsp:nvSpPr>
        <dsp:cNvPr id="0" name=""/>
        <dsp:cNvSpPr/>
      </dsp:nvSpPr>
      <dsp:spPr>
        <a:xfrm>
          <a:off x="0" y="4184191"/>
          <a:ext cx="59061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2413B-5BC6-4E79-83E4-D6118012C8E6}">
      <dsp:nvSpPr>
        <dsp:cNvPr id="0" name=""/>
        <dsp:cNvSpPr/>
      </dsp:nvSpPr>
      <dsp:spPr>
        <a:xfrm>
          <a:off x="0" y="4184191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governments and cultural institutions</a:t>
          </a:r>
          <a:endParaRPr lang="en-US" sz="2900" kern="1200"/>
        </a:p>
      </dsp:txBody>
      <dsp:txXfrm>
        <a:off x="0" y="4184191"/>
        <a:ext cx="5906181" cy="1045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5F6B9-919F-463E-970F-335FF33593CC}">
      <dsp:nvSpPr>
        <dsp:cNvPr id="0" name=""/>
        <dsp:cNvSpPr/>
      </dsp:nvSpPr>
      <dsp:spPr>
        <a:xfrm>
          <a:off x="447913" y="1658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Indigenous art</a:t>
          </a:r>
          <a:endParaRPr lang="en-US" sz="3200" kern="1200"/>
        </a:p>
      </dsp:txBody>
      <dsp:txXfrm>
        <a:off x="447913" y="1658"/>
        <a:ext cx="2863304" cy="1717982"/>
      </dsp:txXfrm>
    </dsp:sp>
    <dsp:sp modelId="{28C36D00-A3E4-40CE-AB2D-528DCEA86AEF}">
      <dsp:nvSpPr>
        <dsp:cNvPr id="0" name=""/>
        <dsp:cNvSpPr/>
      </dsp:nvSpPr>
      <dsp:spPr>
        <a:xfrm>
          <a:off x="3597547" y="1658"/>
          <a:ext cx="2863304" cy="1717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Globalization of cuisine</a:t>
          </a:r>
          <a:endParaRPr lang="en-US" sz="3200" kern="1200"/>
        </a:p>
      </dsp:txBody>
      <dsp:txXfrm>
        <a:off x="3597547" y="1658"/>
        <a:ext cx="2863304" cy="1717982"/>
      </dsp:txXfrm>
    </dsp:sp>
    <dsp:sp modelId="{9BC78599-039A-4AD3-8723-76F7B2440824}">
      <dsp:nvSpPr>
        <dsp:cNvPr id="0" name=""/>
        <dsp:cNvSpPr/>
      </dsp:nvSpPr>
      <dsp:spPr>
        <a:xfrm>
          <a:off x="6747182" y="1658"/>
          <a:ext cx="2863304" cy="1717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Music and dance forms</a:t>
          </a:r>
          <a:endParaRPr lang="en-US" sz="3200" kern="1200"/>
        </a:p>
      </dsp:txBody>
      <dsp:txXfrm>
        <a:off x="6747182" y="1658"/>
        <a:ext cx="2863304" cy="1717982"/>
      </dsp:txXfrm>
    </dsp:sp>
    <dsp:sp modelId="{66D49AF1-FFAA-411F-8D67-FDE0941BBE63}">
      <dsp:nvSpPr>
        <dsp:cNvPr id="0" name=""/>
        <dsp:cNvSpPr/>
      </dsp:nvSpPr>
      <dsp:spPr>
        <a:xfrm>
          <a:off x="447913" y="2005971"/>
          <a:ext cx="2863304" cy="1717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Cultural festivals</a:t>
          </a:r>
          <a:endParaRPr lang="en-US" sz="3200" kern="1200"/>
        </a:p>
      </dsp:txBody>
      <dsp:txXfrm>
        <a:off x="447913" y="2005971"/>
        <a:ext cx="2863304" cy="1717982"/>
      </dsp:txXfrm>
    </dsp:sp>
    <dsp:sp modelId="{06C2918B-B18D-45CF-B2A0-AE844686A673}">
      <dsp:nvSpPr>
        <dsp:cNvPr id="0" name=""/>
        <dsp:cNvSpPr/>
      </dsp:nvSpPr>
      <dsp:spPr>
        <a:xfrm>
          <a:off x="3597547" y="2005971"/>
          <a:ext cx="2863304" cy="1717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Traditional attire</a:t>
          </a:r>
          <a:endParaRPr lang="en-US" sz="3200" kern="1200"/>
        </a:p>
      </dsp:txBody>
      <dsp:txXfrm>
        <a:off x="3597547" y="2005971"/>
        <a:ext cx="2863304" cy="1717982"/>
      </dsp:txXfrm>
    </dsp:sp>
    <dsp:sp modelId="{9A15B13A-A230-4DC3-B9D6-45C057706740}">
      <dsp:nvSpPr>
        <dsp:cNvPr id="0" name=""/>
        <dsp:cNvSpPr/>
      </dsp:nvSpPr>
      <dsp:spPr>
        <a:xfrm>
          <a:off x="6747182" y="2005971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/>
            <a:t>Yoga and wellness practices</a:t>
          </a:r>
          <a:endParaRPr lang="en-US" sz="3200" kern="1200"/>
        </a:p>
      </dsp:txBody>
      <dsp:txXfrm>
        <a:off x="6747182" y="2005971"/>
        <a:ext cx="2863304" cy="1717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DA624-C457-420F-B63B-9D3D3AC49516}">
      <dsp:nvSpPr>
        <dsp:cNvPr id="0" name=""/>
        <dsp:cNvSpPr/>
      </dsp:nvSpPr>
      <dsp:spPr>
        <a:xfrm>
          <a:off x="774129" y="679575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492AA-FD61-4A87-AE48-5A0885256671}">
      <dsp:nvSpPr>
        <dsp:cNvPr id="0" name=""/>
        <dsp:cNvSpPr/>
      </dsp:nvSpPr>
      <dsp:spPr>
        <a:xfrm>
          <a:off x="1041679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E7775-671B-4059-BE69-174FF86CC4B9}">
      <dsp:nvSpPr>
        <dsp:cNvPr id="0" name=""/>
        <dsp:cNvSpPr/>
      </dsp:nvSpPr>
      <dsp:spPr>
        <a:xfrm>
          <a:off x="372805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nature of the product</a:t>
          </a:r>
          <a:endParaRPr lang="en-US" sz="1700" kern="1200"/>
        </a:p>
      </dsp:txBody>
      <dsp:txXfrm>
        <a:off x="372805" y="2326036"/>
        <a:ext cx="2058075" cy="720000"/>
      </dsp:txXfrm>
    </dsp:sp>
    <dsp:sp modelId="{7192A76F-27D6-4CF8-BCA8-5E1E03DEDB61}">
      <dsp:nvSpPr>
        <dsp:cNvPr id="0" name=""/>
        <dsp:cNvSpPr/>
      </dsp:nvSpPr>
      <dsp:spPr>
        <a:xfrm>
          <a:off x="3192368" y="679575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2EE2-16D8-4539-B278-7574ED673F00}">
      <dsp:nvSpPr>
        <dsp:cNvPr id="0" name=""/>
        <dsp:cNvSpPr/>
      </dsp:nvSpPr>
      <dsp:spPr>
        <a:xfrm>
          <a:off x="3459917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7C64A-D841-4C4B-88CA-3B05D343920B}">
      <dsp:nvSpPr>
        <dsp:cNvPr id="0" name=""/>
        <dsp:cNvSpPr/>
      </dsp:nvSpPr>
      <dsp:spPr>
        <a:xfrm>
          <a:off x="2791043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cultural significance and ownership</a:t>
          </a:r>
          <a:endParaRPr lang="en-US" sz="1700" kern="1200"/>
        </a:p>
      </dsp:txBody>
      <dsp:txXfrm>
        <a:off x="2791043" y="2326036"/>
        <a:ext cx="2058075" cy="720000"/>
      </dsp:txXfrm>
    </dsp:sp>
    <dsp:sp modelId="{97D80136-77B1-4EF8-97F5-E0C47ED6F1B9}">
      <dsp:nvSpPr>
        <dsp:cNvPr id="0" name=""/>
        <dsp:cNvSpPr/>
      </dsp:nvSpPr>
      <dsp:spPr>
        <a:xfrm>
          <a:off x="5610606" y="679575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24AB5-7C07-457B-A88F-3CA0121B58D7}">
      <dsp:nvSpPr>
        <dsp:cNvPr id="0" name=""/>
        <dsp:cNvSpPr/>
      </dsp:nvSpPr>
      <dsp:spPr>
        <a:xfrm>
          <a:off x="5878155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F0171-4A29-4A29-9A65-444347C7BBDA}">
      <dsp:nvSpPr>
        <dsp:cNvPr id="0" name=""/>
        <dsp:cNvSpPr/>
      </dsp:nvSpPr>
      <dsp:spPr>
        <a:xfrm>
          <a:off x="5209281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impact on the original culture</a:t>
          </a:r>
          <a:endParaRPr lang="en-US" sz="1700" kern="1200"/>
        </a:p>
      </dsp:txBody>
      <dsp:txXfrm>
        <a:off x="5209281" y="2326036"/>
        <a:ext cx="2058075" cy="720000"/>
      </dsp:txXfrm>
    </dsp:sp>
    <dsp:sp modelId="{50DDC96C-6A95-4D3B-ACBE-7B736C32097D}">
      <dsp:nvSpPr>
        <dsp:cNvPr id="0" name=""/>
        <dsp:cNvSpPr/>
      </dsp:nvSpPr>
      <dsp:spPr>
        <a:xfrm>
          <a:off x="8028844" y="679575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59A6E-AD17-4E4D-8BDD-4FE6B799FF2B}">
      <dsp:nvSpPr>
        <dsp:cNvPr id="0" name=""/>
        <dsp:cNvSpPr/>
      </dsp:nvSpPr>
      <dsp:spPr>
        <a:xfrm>
          <a:off x="8296394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8D930-EBD9-4055-9D0A-0E62A9C6AA4C}">
      <dsp:nvSpPr>
        <dsp:cNvPr id="0" name=""/>
        <dsp:cNvSpPr/>
      </dsp:nvSpPr>
      <dsp:spPr>
        <a:xfrm>
          <a:off x="7627519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economic motivations and effects</a:t>
          </a:r>
          <a:endParaRPr lang="en-US" sz="1700" kern="1200"/>
        </a:p>
      </dsp:txBody>
      <dsp:txXfrm>
        <a:off x="7627519" y="2326036"/>
        <a:ext cx="2058075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6A05-4CEE-41F2-B3F8-F9F9EC3A3390}">
      <dsp:nvSpPr>
        <dsp:cNvPr id="0" name=""/>
        <dsp:cNvSpPr/>
      </dsp:nvSpPr>
      <dsp:spPr>
        <a:xfrm>
          <a:off x="1841" y="10621"/>
          <a:ext cx="2116782" cy="10583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semantics and language in commodification:</a:t>
          </a:r>
          <a:endParaRPr lang="en-US" sz="1800" kern="1200"/>
        </a:p>
      </dsp:txBody>
      <dsp:txXfrm>
        <a:off x="32840" y="41620"/>
        <a:ext cx="2054784" cy="996393"/>
      </dsp:txXfrm>
    </dsp:sp>
    <dsp:sp modelId="{6404AEA1-AFF3-4192-9F5B-49AFB0EC65DF}">
      <dsp:nvSpPr>
        <dsp:cNvPr id="0" name=""/>
        <dsp:cNvSpPr/>
      </dsp:nvSpPr>
      <dsp:spPr>
        <a:xfrm>
          <a:off x="213519" y="1069012"/>
          <a:ext cx="211678" cy="79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793"/>
              </a:lnTo>
              <a:lnTo>
                <a:pt x="211678" y="7937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1BFC4-EB0D-4509-9B48-6AF0862C50FA}">
      <dsp:nvSpPr>
        <dsp:cNvPr id="0" name=""/>
        <dsp:cNvSpPr/>
      </dsp:nvSpPr>
      <dsp:spPr>
        <a:xfrm>
          <a:off x="425198" y="1333610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meaning alteration</a:t>
          </a:r>
          <a:endParaRPr lang="en-US" sz="1600" kern="1200"/>
        </a:p>
      </dsp:txBody>
      <dsp:txXfrm>
        <a:off x="456197" y="1364609"/>
        <a:ext cx="1631427" cy="996393"/>
      </dsp:txXfrm>
    </dsp:sp>
    <dsp:sp modelId="{2409148F-35C5-4AB1-A8AD-E78F78C20914}">
      <dsp:nvSpPr>
        <dsp:cNvPr id="0" name=""/>
        <dsp:cNvSpPr/>
      </dsp:nvSpPr>
      <dsp:spPr>
        <a:xfrm>
          <a:off x="213519" y="1069012"/>
          <a:ext cx="211678" cy="211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782"/>
              </a:lnTo>
              <a:lnTo>
                <a:pt x="211678" y="21167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848A-6A8F-404C-B527-23A07E95885D}">
      <dsp:nvSpPr>
        <dsp:cNvPr id="0" name=""/>
        <dsp:cNvSpPr/>
      </dsp:nvSpPr>
      <dsp:spPr>
        <a:xfrm>
          <a:off x="425198" y="2656599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narratives and discourses</a:t>
          </a:r>
          <a:endParaRPr lang="en-US" sz="1600" kern="1200"/>
        </a:p>
      </dsp:txBody>
      <dsp:txXfrm>
        <a:off x="456197" y="2687598"/>
        <a:ext cx="1631427" cy="996393"/>
      </dsp:txXfrm>
    </dsp:sp>
    <dsp:sp modelId="{C9EE944C-E95E-4373-852B-81BCB76D9ABC}">
      <dsp:nvSpPr>
        <dsp:cNvPr id="0" name=""/>
        <dsp:cNvSpPr/>
      </dsp:nvSpPr>
      <dsp:spPr>
        <a:xfrm>
          <a:off x="2647819" y="10621"/>
          <a:ext cx="2116782" cy="1058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text in cultural commodification:</a:t>
          </a:r>
          <a:endParaRPr lang="en-US" sz="1800" kern="1200"/>
        </a:p>
      </dsp:txBody>
      <dsp:txXfrm>
        <a:off x="2678818" y="41620"/>
        <a:ext cx="2054784" cy="996393"/>
      </dsp:txXfrm>
    </dsp:sp>
    <dsp:sp modelId="{74EE8FD6-29DD-43DA-8A77-6B1827DB712C}">
      <dsp:nvSpPr>
        <dsp:cNvPr id="0" name=""/>
        <dsp:cNvSpPr/>
      </dsp:nvSpPr>
      <dsp:spPr>
        <a:xfrm>
          <a:off x="2859498" y="1069012"/>
          <a:ext cx="211678" cy="79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793"/>
              </a:lnTo>
              <a:lnTo>
                <a:pt x="211678" y="7937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041AC-F457-476D-BD97-4BDDA5BA523B}">
      <dsp:nvSpPr>
        <dsp:cNvPr id="0" name=""/>
        <dsp:cNvSpPr/>
      </dsp:nvSpPr>
      <dsp:spPr>
        <a:xfrm>
          <a:off x="3071176" y="1333610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advertising and marketing</a:t>
          </a:r>
          <a:endParaRPr lang="en-US" sz="1600" kern="1200"/>
        </a:p>
      </dsp:txBody>
      <dsp:txXfrm>
        <a:off x="3102175" y="1364609"/>
        <a:ext cx="1631427" cy="996393"/>
      </dsp:txXfrm>
    </dsp:sp>
    <dsp:sp modelId="{6A6235B5-D93D-4639-B66F-11365A555DDA}">
      <dsp:nvSpPr>
        <dsp:cNvPr id="0" name=""/>
        <dsp:cNvSpPr/>
      </dsp:nvSpPr>
      <dsp:spPr>
        <a:xfrm>
          <a:off x="2859498" y="1069012"/>
          <a:ext cx="211678" cy="211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782"/>
              </a:lnTo>
              <a:lnTo>
                <a:pt x="211678" y="21167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1AB66-12DB-4C6D-BD7F-ED42A284E1CE}">
      <dsp:nvSpPr>
        <dsp:cNvPr id="0" name=""/>
        <dsp:cNvSpPr/>
      </dsp:nvSpPr>
      <dsp:spPr>
        <a:xfrm>
          <a:off x="3071176" y="2656599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documentation and packaging</a:t>
          </a:r>
          <a:endParaRPr lang="en-US" sz="1600" kern="1200"/>
        </a:p>
      </dsp:txBody>
      <dsp:txXfrm>
        <a:off x="3102175" y="2687598"/>
        <a:ext cx="1631427" cy="996393"/>
      </dsp:txXfrm>
    </dsp:sp>
    <dsp:sp modelId="{B3FEECDA-2887-402D-8071-F3406C7CA4FB}">
      <dsp:nvSpPr>
        <dsp:cNvPr id="0" name=""/>
        <dsp:cNvSpPr/>
      </dsp:nvSpPr>
      <dsp:spPr>
        <a:xfrm>
          <a:off x="5293797" y="10621"/>
          <a:ext cx="2116782" cy="10583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visual culture and commodification:</a:t>
          </a:r>
          <a:endParaRPr lang="en-US" sz="1800" kern="1200"/>
        </a:p>
      </dsp:txBody>
      <dsp:txXfrm>
        <a:off x="5324796" y="41620"/>
        <a:ext cx="2054784" cy="996393"/>
      </dsp:txXfrm>
    </dsp:sp>
    <dsp:sp modelId="{F41B143D-E051-4FEF-9A78-E81D9742FA11}">
      <dsp:nvSpPr>
        <dsp:cNvPr id="0" name=""/>
        <dsp:cNvSpPr/>
      </dsp:nvSpPr>
      <dsp:spPr>
        <a:xfrm>
          <a:off x="5505476" y="1069012"/>
          <a:ext cx="211678" cy="79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793"/>
              </a:lnTo>
              <a:lnTo>
                <a:pt x="211678" y="7937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27275-6871-437E-8FBA-0FF424CA3E8F}">
      <dsp:nvSpPr>
        <dsp:cNvPr id="0" name=""/>
        <dsp:cNvSpPr/>
      </dsp:nvSpPr>
      <dsp:spPr>
        <a:xfrm>
          <a:off x="5717154" y="1333610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representation and imagery</a:t>
          </a:r>
          <a:endParaRPr lang="en-US" sz="1600" kern="1200"/>
        </a:p>
      </dsp:txBody>
      <dsp:txXfrm>
        <a:off x="5748153" y="1364609"/>
        <a:ext cx="1631427" cy="996393"/>
      </dsp:txXfrm>
    </dsp:sp>
    <dsp:sp modelId="{9ACBC428-2704-4A69-91E9-3896BBB1ADA2}">
      <dsp:nvSpPr>
        <dsp:cNvPr id="0" name=""/>
        <dsp:cNvSpPr/>
      </dsp:nvSpPr>
      <dsp:spPr>
        <a:xfrm>
          <a:off x="5505476" y="1069012"/>
          <a:ext cx="211678" cy="211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782"/>
              </a:lnTo>
              <a:lnTo>
                <a:pt x="211678" y="21167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0B5D1-EE18-41E2-AC14-5E138A47124D}">
      <dsp:nvSpPr>
        <dsp:cNvPr id="0" name=""/>
        <dsp:cNvSpPr/>
      </dsp:nvSpPr>
      <dsp:spPr>
        <a:xfrm>
          <a:off x="5717154" y="2656599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branding and design</a:t>
          </a:r>
          <a:endParaRPr lang="en-US" sz="1600" kern="1200"/>
        </a:p>
      </dsp:txBody>
      <dsp:txXfrm>
        <a:off x="5748153" y="2687598"/>
        <a:ext cx="1631427" cy="996393"/>
      </dsp:txXfrm>
    </dsp:sp>
    <dsp:sp modelId="{D81395CC-4734-4D44-BE70-ACE13AD9A3F7}">
      <dsp:nvSpPr>
        <dsp:cNvPr id="0" name=""/>
        <dsp:cNvSpPr/>
      </dsp:nvSpPr>
      <dsp:spPr>
        <a:xfrm>
          <a:off x="7939775" y="10621"/>
          <a:ext cx="2116782" cy="10583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interplay of semantics, text, and visuals:</a:t>
          </a:r>
          <a:endParaRPr lang="en-US" sz="1800" kern="1200"/>
        </a:p>
      </dsp:txBody>
      <dsp:txXfrm>
        <a:off x="7970774" y="41620"/>
        <a:ext cx="2054784" cy="996393"/>
      </dsp:txXfrm>
    </dsp:sp>
    <dsp:sp modelId="{82940A1C-4AB8-48AB-A281-C93230A31100}">
      <dsp:nvSpPr>
        <dsp:cNvPr id="0" name=""/>
        <dsp:cNvSpPr/>
      </dsp:nvSpPr>
      <dsp:spPr>
        <a:xfrm>
          <a:off x="8151454" y="1069012"/>
          <a:ext cx="211678" cy="79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793"/>
              </a:lnTo>
              <a:lnTo>
                <a:pt x="211678" y="7937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3D950-53A4-4BD0-A77D-4F0733252C5C}">
      <dsp:nvSpPr>
        <dsp:cNvPr id="0" name=""/>
        <dsp:cNvSpPr/>
      </dsp:nvSpPr>
      <dsp:spPr>
        <a:xfrm>
          <a:off x="8363132" y="1333610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cultural narratives</a:t>
          </a:r>
          <a:endParaRPr lang="en-US" sz="1600" kern="1200"/>
        </a:p>
      </dsp:txBody>
      <dsp:txXfrm>
        <a:off x="8394131" y="1364609"/>
        <a:ext cx="1631427" cy="996393"/>
      </dsp:txXfrm>
    </dsp:sp>
    <dsp:sp modelId="{2D79B5FF-018A-4C92-A080-926E8631793E}">
      <dsp:nvSpPr>
        <dsp:cNvPr id="0" name=""/>
        <dsp:cNvSpPr/>
      </dsp:nvSpPr>
      <dsp:spPr>
        <a:xfrm>
          <a:off x="8151454" y="1069012"/>
          <a:ext cx="211678" cy="211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782"/>
              </a:lnTo>
              <a:lnTo>
                <a:pt x="211678" y="21167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DAF40-AD8A-47F7-A1E6-6CBEA19B404E}">
      <dsp:nvSpPr>
        <dsp:cNvPr id="0" name=""/>
        <dsp:cNvSpPr/>
      </dsp:nvSpPr>
      <dsp:spPr>
        <a:xfrm>
          <a:off x="8363132" y="2656599"/>
          <a:ext cx="1693425" cy="105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critical analysis in text and visual culture studies</a:t>
          </a:r>
          <a:endParaRPr lang="en-US" sz="1600" kern="1200"/>
        </a:p>
      </dsp:txBody>
      <dsp:txXfrm>
        <a:off x="8394131" y="2687598"/>
        <a:ext cx="1631427" cy="9963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5889-21C9-4456-8DC6-C0DAFC890EC1}">
      <dsp:nvSpPr>
        <dsp:cNvPr id="0" name=""/>
        <dsp:cNvSpPr/>
      </dsp:nvSpPr>
      <dsp:spPr>
        <a:xfrm>
          <a:off x="443567" y="161937"/>
          <a:ext cx="6181178" cy="6181178"/>
        </a:xfrm>
        <a:prstGeom prst="circularArrow">
          <a:avLst>
            <a:gd name="adj1" fmla="val 5544"/>
            <a:gd name="adj2" fmla="val 330680"/>
            <a:gd name="adj3" fmla="val 14514703"/>
            <a:gd name="adj4" fmla="val 1695084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AC0F4-1350-4D80-BDC2-DFF5DEF80DD2}">
      <dsp:nvSpPr>
        <dsp:cNvPr id="0" name=""/>
        <dsp:cNvSpPr/>
      </dsp:nvSpPr>
      <dsp:spPr>
        <a:xfrm>
          <a:off x="2571236" y="204417"/>
          <a:ext cx="1925839" cy="96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signs and symbols in culture</a:t>
          </a:r>
          <a:endParaRPr lang="en-US" sz="1600" kern="1200"/>
        </a:p>
      </dsp:txBody>
      <dsp:txXfrm>
        <a:off x="2618242" y="251423"/>
        <a:ext cx="1831827" cy="868907"/>
      </dsp:txXfrm>
    </dsp:sp>
    <dsp:sp modelId="{0FB56B17-5E1B-4E25-844B-A8E9487174FD}">
      <dsp:nvSpPr>
        <dsp:cNvPr id="0" name=""/>
        <dsp:cNvSpPr/>
      </dsp:nvSpPr>
      <dsp:spPr>
        <a:xfrm>
          <a:off x="4632064" y="1196859"/>
          <a:ext cx="1925839" cy="96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commodification of signs</a:t>
          </a:r>
          <a:endParaRPr lang="en-US" sz="1600" kern="1200"/>
        </a:p>
      </dsp:txBody>
      <dsp:txXfrm>
        <a:off x="4679070" y="1243865"/>
        <a:ext cx="1831827" cy="868907"/>
      </dsp:txXfrm>
    </dsp:sp>
    <dsp:sp modelId="{124C90DE-AEF0-4B86-BDE9-83A9DD6E05F4}">
      <dsp:nvSpPr>
        <dsp:cNvPr id="0" name=""/>
        <dsp:cNvSpPr/>
      </dsp:nvSpPr>
      <dsp:spPr>
        <a:xfrm>
          <a:off x="5141046" y="3426856"/>
          <a:ext cx="1925839" cy="96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interpretation and representation</a:t>
          </a:r>
          <a:endParaRPr lang="en-US" sz="1600" kern="1200"/>
        </a:p>
      </dsp:txBody>
      <dsp:txXfrm>
        <a:off x="5188052" y="3473862"/>
        <a:ext cx="1831827" cy="868907"/>
      </dsp:txXfrm>
    </dsp:sp>
    <dsp:sp modelId="{73BA374B-CFCA-493F-9316-0250A9BABA79}">
      <dsp:nvSpPr>
        <dsp:cNvPr id="0" name=""/>
        <dsp:cNvSpPr/>
      </dsp:nvSpPr>
      <dsp:spPr>
        <a:xfrm>
          <a:off x="3714909" y="5215175"/>
          <a:ext cx="1925839" cy="96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advertising and branding</a:t>
          </a:r>
          <a:endParaRPr lang="en-US" sz="1600" kern="1200"/>
        </a:p>
      </dsp:txBody>
      <dsp:txXfrm>
        <a:off x="3761915" y="5262181"/>
        <a:ext cx="1831827" cy="868907"/>
      </dsp:txXfrm>
    </dsp:sp>
    <dsp:sp modelId="{16AA22AD-E7E1-4254-A966-6D827D98CB31}">
      <dsp:nvSpPr>
        <dsp:cNvPr id="0" name=""/>
        <dsp:cNvSpPr/>
      </dsp:nvSpPr>
      <dsp:spPr>
        <a:xfrm>
          <a:off x="1427564" y="5215175"/>
          <a:ext cx="1925839" cy="96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visual semiotics</a:t>
          </a:r>
          <a:endParaRPr lang="en-US" sz="1600" kern="1200"/>
        </a:p>
      </dsp:txBody>
      <dsp:txXfrm>
        <a:off x="1474570" y="5262181"/>
        <a:ext cx="1831827" cy="868907"/>
      </dsp:txXfrm>
    </dsp:sp>
    <dsp:sp modelId="{F76CE36B-E31C-4797-893D-D432E30A37D5}">
      <dsp:nvSpPr>
        <dsp:cNvPr id="0" name=""/>
        <dsp:cNvSpPr/>
      </dsp:nvSpPr>
      <dsp:spPr>
        <a:xfrm>
          <a:off x="1427" y="3426856"/>
          <a:ext cx="1925839" cy="96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cultural narratives and discourses</a:t>
          </a:r>
          <a:endParaRPr lang="en-US" sz="1600" kern="1200"/>
        </a:p>
      </dsp:txBody>
      <dsp:txXfrm>
        <a:off x="48433" y="3473862"/>
        <a:ext cx="1831827" cy="868907"/>
      </dsp:txXfrm>
    </dsp:sp>
    <dsp:sp modelId="{64B7F8CF-8718-4E2A-A45F-9FA45958E705}">
      <dsp:nvSpPr>
        <dsp:cNvPr id="0" name=""/>
        <dsp:cNvSpPr/>
      </dsp:nvSpPr>
      <dsp:spPr>
        <a:xfrm>
          <a:off x="510409" y="1196859"/>
          <a:ext cx="1925839" cy="96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critical analysis in academia</a:t>
          </a:r>
          <a:endParaRPr lang="en-US" sz="1600" kern="1200" dirty="0"/>
        </a:p>
      </dsp:txBody>
      <dsp:txXfrm>
        <a:off x="557415" y="1243865"/>
        <a:ext cx="1831827" cy="8689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85CB1-8DD0-417A-95D6-6510A96F34BC}">
      <dsp:nvSpPr>
        <dsp:cNvPr id="0" name=""/>
        <dsp:cNvSpPr/>
      </dsp:nvSpPr>
      <dsp:spPr>
        <a:xfrm>
          <a:off x="487231" y="585998"/>
          <a:ext cx="792597" cy="7925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7E27F-4DEC-4394-8B10-ED5267D6BEA8}">
      <dsp:nvSpPr>
        <dsp:cNvPr id="0" name=""/>
        <dsp:cNvSpPr/>
      </dsp:nvSpPr>
      <dsp:spPr>
        <a:xfrm>
          <a:off x="2865" y="1690661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fashion industry</a:t>
          </a:r>
          <a:endParaRPr lang="en-US" sz="2000" kern="1200"/>
        </a:p>
      </dsp:txBody>
      <dsp:txXfrm>
        <a:off x="2865" y="1690661"/>
        <a:ext cx="1761328" cy="704531"/>
      </dsp:txXfrm>
    </dsp:sp>
    <dsp:sp modelId="{85695754-11EE-476D-87DD-772F2FB78E2C}">
      <dsp:nvSpPr>
        <dsp:cNvPr id="0" name=""/>
        <dsp:cNvSpPr/>
      </dsp:nvSpPr>
      <dsp:spPr>
        <a:xfrm>
          <a:off x="2556791" y="585998"/>
          <a:ext cx="792597" cy="7925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5E75E-0DC4-4F72-A0E8-16986A522931}">
      <dsp:nvSpPr>
        <dsp:cNvPr id="0" name=""/>
        <dsp:cNvSpPr/>
      </dsp:nvSpPr>
      <dsp:spPr>
        <a:xfrm>
          <a:off x="2072426" y="1690661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music and entertainment</a:t>
          </a:r>
          <a:endParaRPr lang="en-US" sz="2000" kern="1200"/>
        </a:p>
      </dsp:txBody>
      <dsp:txXfrm>
        <a:off x="2072426" y="1690661"/>
        <a:ext cx="1761328" cy="704531"/>
      </dsp:txXfrm>
    </dsp:sp>
    <dsp:sp modelId="{9537D1A0-A878-4997-BC32-30C093E545B0}">
      <dsp:nvSpPr>
        <dsp:cNvPr id="0" name=""/>
        <dsp:cNvSpPr/>
      </dsp:nvSpPr>
      <dsp:spPr>
        <a:xfrm>
          <a:off x="4626352" y="585998"/>
          <a:ext cx="792597" cy="7925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083D3-DC70-4CC1-B29D-38B32D1CF9F0}">
      <dsp:nvSpPr>
        <dsp:cNvPr id="0" name=""/>
        <dsp:cNvSpPr/>
      </dsp:nvSpPr>
      <dsp:spPr>
        <a:xfrm>
          <a:off x="4141986" y="1690661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food industry</a:t>
          </a:r>
          <a:endParaRPr lang="en-US" sz="2000" kern="1200"/>
        </a:p>
      </dsp:txBody>
      <dsp:txXfrm>
        <a:off x="4141986" y="1690661"/>
        <a:ext cx="1761328" cy="704531"/>
      </dsp:txXfrm>
    </dsp:sp>
    <dsp:sp modelId="{6CFB45DC-FF09-478A-AAD2-BE502F33F675}">
      <dsp:nvSpPr>
        <dsp:cNvPr id="0" name=""/>
        <dsp:cNvSpPr/>
      </dsp:nvSpPr>
      <dsp:spPr>
        <a:xfrm>
          <a:off x="1522011" y="2835525"/>
          <a:ext cx="792597" cy="7925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3DEF1-7730-470F-96E4-DAD51F3F39BB}">
      <dsp:nvSpPr>
        <dsp:cNvPr id="0" name=""/>
        <dsp:cNvSpPr/>
      </dsp:nvSpPr>
      <dsp:spPr>
        <a:xfrm>
          <a:off x="1037646" y="3940188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yoga and wellness</a:t>
          </a:r>
          <a:endParaRPr lang="en-US" sz="2000" kern="1200"/>
        </a:p>
      </dsp:txBody>
      <dsp:txXfrm>
        <a:off x="1037646" y="3940188"/>
        <a:ext cx="1761328" cy="704531"/>
      </dsp:txXfrm>
    </dsp:sp>
    <dsp:sp modelId="{5CF5BE8C-6BD5-4BD6-8F43-4085005164D3}">
      <dsp:nvSpPr>
        <dsp:cNvPr id="0" name=""/>
        <dsp:cNvSpPr/>
      </dsp:nvSpPr>
      <dsp:spPr>
        <a:xfrm>
          <a:off x="3591571" y="2835525"/>
          <a:ext cx="792597" cy="7925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74BFB-31C5-4A43-926F-EB3E3777A203}">
      <dsp:nvSpPr>
        <dsp:cNvPr id="0" name=""/>
        <dsp:cNvSpPr/>
      </dsp:nvSpPr>
      <dsp:spPr>
        <a:xfrm>
          <a:off x="3107206" y="3940188"/>
          <a:ext cx="176132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art and decor</a:t>
          </a:r>
          <a:endParaRPr lang="en-US" sz="2000" kern="1200"/>
        </a:p>
      </dsp:txBody>
      <dsp:txXfrm>
        <a:off x="3107206" y="3940188"/>
        <a:ext cx="1761328" cy="70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70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9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2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7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7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7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0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04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672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A503DD-72E0-4362-BBF3-9666F9AABC4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3313D5-085D-472F-ABCA-2CE57F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1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9A7E-5AE5-E788-74C2-03629E49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2"/>
            <a:ext cx="9068586" cy="3063833"/>
          </a:xfrm>
        </p:spPr>
        <p:txBody>
          <a:bodyPr/>
          <a:lstStyle/>
          <a:p>
            <a:r>
              <a:rPr lang="sk-SK" dirty="0" err="1"/>
              <a:t>Culture</a:t>
            </a:r>
            <a:r>
              <a:rPr lang="sk-SK" dirty="0"/>
              <a:t> as a </a:t>
            </a:r>
            <a:r>
              <a:rPr lang="sk-SK" dirty="0" err="1"/>
              <a:t>commodity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09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9468C-D1C8-3C73-E768-99D196DF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sk-SK" sz="3000" err="1"/>
              <a:t>Participants</a:t>
            </a:r>
            <a:r>
              <a:rPr lang="sk-SK" sz="3000"/>
              <a:t> in </a:t>
            </a:r>
            <a:r>
              <a:rPr lang="sk-SK" sz="3000" err="1"/>
              <a:t>cultural</a:t>
            </a:r>
            <a:r>
              <a:rPr lang="sk-SK" sz="3000"/>
              <a:t> </a:t>
            </a:r>
            <a:r>
              <a:rPr lang="sk-SK" sz="3000" err="1"/>
              <a:t>commodification</a:t>
            </a:r>
            <a:endParaRPr lang="en-GB" sz="3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55F2F8-0A13-067C-8F5F-4C9A142C4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99802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79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4DD5-7505-BDC6-5E42-DD0AFFC7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k-SK" sz="4400" err="1"/>
              <a:t>Examples</a:t>
            </a:r>
            <a:r>
              <a:rPr lang="sk-SK" sz="4400"/>
              <a:t> of </a:t>
            </a:r>
            <a:r>
              <a:rPr lang="sk-SK" sz="4400" err="1"/>
              <a:t>cultural</a:t>
            </a:r>
            <a:r>
              <a:rPr lang="sk-SK" sz="4400"/>
              <a:t> </a:t>
            </a:r>
            <a:r>
              <a:rPr lang="sk-SK" sz="4400" err="1"/>
              <a:t>commodification</a:t>
            </a:r>
            <a:endParaRPr lang="en-GB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858C57-68CF-E151-D4F1-61F4AB7AE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95647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48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DAC5-A6DE-A356-B44A-4FDA5A8B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k-SK" sz="3000"/>
              <a:t>W</a:t>
            </a:r>
            <a:r>
              <a:rPr lang="en-GB" sz="3000"/>
              <a:t>hat is the difference between</a:t>
            </a:r>
            <a:r>
              <a:rPr lang="sk-SK" sz="3000"/>
              <a:t> a</a:t>
            </a:r>
            <a:r>
              <a:rPr lang="en-GB" sz="3000"/>
              <a:t> freelance artist who sells their work and cultural commodification?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B77D903-62CF-B2E0-21C5-AD7CEE1C9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105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15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AA13-5641-3D67-063F-D5D3ACEE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k-SK" sz="3000" i="0"/>
              <a:t>C</a:t>
            </a:r>
            <a:r>
              <a:rPr lang="en-GB" sz="3000" i="0" err="1"/>
              <a:t>ultural</a:t>
            </a:r>
            <a:r>
              <a:rPr lang="en-GB" sz="3000" i="0"/>
              <a:t> commodification is related to semantics, text, and visual culture in several ways</a:t>
            </a:r>
            <a:r>
              <a:rPr lang="sk-SK" sz="3000" i="0"/>
              <a:t>:</a:t>
            </a:r>
            <a:endParaRPr lang="en-GB" sz="300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BAFD83C-09DD-2CBE-7E6F-7854A1B21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9338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07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B59EB-3E64-A27B-7F1C-C54E7423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sk-SK"/>
              <a:t>What about semiotics?</a:t>
            </a:r>
            <a:endParaRPr lang="en-GB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605C4F8-370C-AD5C-C3F7-C48C8D6C4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23585"/>
              </p:ext>
            </p:extLst>
          </p:nvPr>
        </p:nvGraphicFramePr>
        <p:xfrm>
          <a:off x="4888991" y="237744"/>
          <a:ext cx="7068313" cy="638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05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1148-FA8F-C31B-62B5-CD6884FD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sk-SK" sz="4400" err="1"/>
              <a:t>Cultural</a:t>
            </a:r>
            <a:r>
              <a:rPr lang="sk-SK" sz="4400"/>
              <a:t> </a:t>
            </a:r>
            <a:r>
              <a:rPr lang="sk-SK" sz="4400" err="1"/>
              <a:t>appropriation</a:t>
            </a:r>
            <a:endParaRPr lang="en-GB" sz="4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holding ball">
            <a:extLst>
              <a:ext uri="{FF2B5EF4-FFF2-40B4-BE49-F238E27FC236}">
                <a16:creationId xmlns:a16="http://schemas.microsoft.com/office/drawing/2014/main" id="{63BC7434-6D13-3E7F-18E0-109EB62FD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47" r="17046" b="-1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4E55-2469-11E8-65B1-71A6CD40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GB" sz="2800" dirty="0"/>
              <a:t>the adoption or use of elements of one culture by members of another culture, often without understanding or respecting the original context and significance</a:t>
            </a:r>
          </a:p>
        </p:txBody>
      </p:sp>
    </p:spTree>
    <p:extLst>
      <p:ext uri="{BB962C8B-B14F-4D97-AF65-F5344CB8AC3E}">
        <p14:creationId xmlns:p14="http://schemas.microsoft.com/office/powerpoint/2010/main" val="217026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44B1E-2F91-AE55-08EE-5EFCEBB8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sk-SK" sz="3000" i="0"/>
              <a:t>R</a:t>
            </a:r>
            <a:r>
              <a:rPr lang="en-GB" sz="3000" i="0"/>
              <a:t>elation to cultural commodification</a:t>
            </a:r>
            <a:endParaRPr lang="en-GB" sz="300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403304B-AFE2-A40C-F6DC-0041BECF6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80883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61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9055-274F-EBCD-0F3A-F1E5A13F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k-SK" sz="4400" err="1"/>
              <a:t>Negative</a:t>
            </a:r>
            <a:r>
              <a:rPr lang="sk-SK" sz="4400"/>
              <a:t> </a:t>
            </a:r>
            <a:r>
              <a:rPr lang="sk-SK" sz="4400" err="1"/>
              <a:t>aspects</a:t>
            </a:r>
            <a:r>
              <a:rPr lang="sk-SK" sz="4400"/>
              <a:t> of </a:t>
            </a:r>
            <a:r>
              <a:rPr lang="sk-SK" sz="4400" err="1"/>
              <a:t>cultural</a:t>
            </a:r>
            <a:r>
              <a:rPr lang="sk-SK" sz="4400"/>
              <a:t> </a:t>
            </a:r>
            <a:r>
              <a:rPr lang="sk-SK" sz="4400" err="1"/>
              <a:t>appropriation</a:t>
            </a:r>
            <a:endParaRPr lang="en-GB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C0D203-9259-2C11-B934-54705B060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49288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26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40E9B-57FA-30F5-4EC6-4AB65C1E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sk-SK" sz="3700" dirty="0" err="1"/>
              <a:t>Positive</a:t>
            </a:r>
            <a:r>
              <a:rPr lang="sk-SK" sz="3700" dirty="0"/>
              <a:t> </a:t>
            </a:r>
            <a:r>
              <a:rPr lang="sk-SK" sz="3700" dirty="0" err="1"/>
              <a:t>aspects</a:t>
            </a:r>
            <a:r>
              <a:rPr lang="sk-SK" sz="3700" dirty="0"/>
              <a:t> of </a:t>
            </a:r>
            <a:r>
              <a:rPr lang="sk-SK" sz="3700" dirty="0" err="1"/>
              <a:t>cultural</a:t>
            </a:r>
            <a:r>
              <a:rPr lang="sk-SK" sz="3700" dirty="0"/>
              <a:t> </a:t>
            </a:r>
            <a:r>
              <a:rPr lang="sk-SK" sz="3700" dirty="0" err="1"/>
              <a:t>appropriation</a:t>
            </a:r>
            <a:r>
              <a:rPr lang="sk-SK" sz="3700" dirty="0"/>
              <a:t> (</a:t>
            </a:r>
            <a:r>
              <a:rPr lang="sk-SK" sz="3700" dirty="0" err="1"/>
              <a:t>cultural</a:t>
            </a:r>
            <a:r>
              <a:rPr lang="sk-SK" sz="3700" dirty="0"/>
              <a:t> </a:t>
            </a:r>
            <a:r>
              <a:rPr lang="sk-SK" sz="3700" dirty="0" err="1"/>
              <a:t>appreciation</a:t>
            </a:r>
            <a:r>
              <a:rPr lang="sk-SK" sz="3700" dirty="0"/>
              <a:t>?)</a:t>
            </a:r>
            <a:endParaRPr lang="en-GB" sz="3700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EA8253C-AD9F-2E2E-BD2A-2F3200491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2281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2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1F2238-EA69-4D67-8CD6-BAE676F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holding a globe">
            <a:extLst>
              <a:ext uri="{FF2B5EF4-FFF2-40B4-BE49-F238E27FC236}">
                <a16:creationId xmlns:a16="http://schemas.microsoft.com/office/drawing/2014/main" id="{DFA9C5A5-92ED-8FA6-BCFC-0CEE1F2446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b="546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ACE5D0-1439-4B33-9A21-D86EF78A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1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7F630-050B-9543-8457-605E2410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k-SK" sz="3000" dirty="0"/>
              <a:t>C</a:t>
            </a:r>
            <a:r>
              <a:rPr lang="en-GB" sz="3000" dirty="0" err="1"/>
              <a:t>ultural</a:t>
            </a:r>
            <a:r>
              <a:rPr lang="en-GB" sz="3000" dirty="0"/>
              <a:t> commodification encompasses various aspects that go beyond just the exchange of goods</a:t>
            </a:r>
            <a:r>
              <a:rPr lang="sk-SK" sz="3000" dirty="0"/>
              <a:t>: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F57D0-F361-5B9A-A56B-9144EFD4B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globalization and cultural homogenization</a:t>
            </a:r>
          </a:p>
          <a:p>
            <a:r>
              <a:rPr lang="en-GB" sz="2000" dirty="0"/>
              <a:t>tourism and exoticism</a:t>
            </a:r>
          </a:p>
          <a:p>
            <a:r>
              <a:rPr lang="en-GB" sz="2000" dirty="0"/>
              <a:t>cultural authenticity and dilution</a:t>
            </a:r>
          </a:p>
          <a:p>
            <a:r>
              <a:rPr lang="en-GB" sz="2000" dirty="0"/>
              <a:t>economic implications</a:t>
            </a:r>
          </a:p>
          <a:p>
            <a:r>
              <a:rPr lang="en-GB" sz="2000" dirty="0"/>
              <a:t>cultural awareness and appreciation</a:t>
            </a:r>
          </a:p>
          <a:p>
            <a:r>
              <a:rPr lang="en-GB" sz="2000" dirty="0"/>
              <a:t>intellectual property and cultural rights</a:t>
            </a:r>
          </a:p>
          <a:p>
            <a:r>
              <a:rPr lang="en-GB" sz="2000" dirty="0"/>
              <a:t>cultural influence and power dynamics</a:t>
            </a:r>
          </a:p>
          <a:p>
            <a:r>
              <a:rPr lang="en-GB" sz="2000" dirty="0"/>
              <a:t>cultural survival and revival</a:t>
            </a:r>
          </a:p>
          <a:p>
            <a:r>
              <a:rPr lang="en-GB" sz="2000" dirty="0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2074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59DB7-D97A-A416-6665-E1CF2860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526B-A168-A26C-49A2-51727EA4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culture is a broad concept that encompasses the shared patterns of behaviours, beliefs, values, customs, arts, history, and institutions of a group of people</a:t>
            </a:r>
          </a:p>
        </p:txBody>
      </p:sp>
    </p:spTree>
    <p:extLst>
      <p:ext uri="{BB962C8B-B14F-4D97-AF65-F5344CB8AC3E}">
        <p14:creationId xmlns:p14="http://schemas.microsoft.com/office/powerpoint/2010/main" val="218936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33"/>
            <a:ext cx="6753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FEC48-D279-F2EE-D1F3-DA3EB534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281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sk-SK" sz="3400" i="0"/>
              <a:t>D</a:t>
            </a:r>
            <a:r>
              <a:rPr lang="en-GB" sz="3400" i="0"/>
              <a:t>eciding whether something constitutes cultural appropriation can be complex and subjective</a:t>
            </a:r>
            <a:r>
              <a:rPr lang="sk-SK" sz="3400" i="0"/>
              <a:t>.</a:t>
            </a:r>
            <a:endParaRPr lang="en-GB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EAEE-42A6-36FA-FBE5-A176D255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23" y="643464"/>
            <a:ext cx="5186385" cy="556630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communities and cultural practitioners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cultural experts and scholars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public opinion and discourse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artists and creators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legal and ethical considerations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individual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0602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147E-106A-4A71-766F-3A53CFFA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67545"/>
          </a:xfrm>
        </p:spPr>
        <p:txBody>
          <a:bodyPr/>
          <a:lstStyle/>
          <a:p>
            <a:r>
              <a:rPr lang="sk-SK" dirty="0" err="1"/>
              <a:t>Activity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5EA1A6-C3A9-C69A-8076-52697CD3A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10139"/>
            <a:ext cx="2312503" cy="4605266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sk-SK" sz="2000" b="1" dirty="0"/>
              <a:t>r</a:t>
            </a:r>
            <a:r>
              <a:rPr lang="en-GB" sz="2000" b="1" dirty="0" err="1"/>
              <a:t>acebending</a:t>
            </a:r>
            <a:endParaRPr lang="sk-SK" sz="2000" b="1" dirty="0"/>
          </a:p>
          <a:p>
            <a:pPr algn="r"/>
            <a:endParaRPr lang="sk-SK" sz="2000" b="1" dirty="0"/>
          </a:p>
          <a:p>
            <a:pPr algn="r"/>
            <a:endParaRPr lang="sk-SK" sz="2000" b="1" dirty="0"/>
          </a:p>
          <a:p>
            <a:pPr marL="0" indent="0" algn="r">
              <a:buNone/>
            </a:pPr>
            <a:r>
              <a:rPr lang="sk-SK" sz="2000" b="1" dirty="0"/>
              <a:t>w</a:t>
            </a:r>
            <a:r>
              <a:rPr lang="en-GB" sz="2000" b="1" dirty="0" err="1"/>
              <a:t>hitewashing</a:t>
            </a:r>
            <a:endParaRPr lang="sk-SK" sz="2000" b="1" dirty="0"/>
          </a:p>
          <a:p>
            <a:pPr algn="r"/>
            <a:endParaRPr lang="sk-SK" sz="2000" b="1" dirty="0"/>
          </a:p>
          <a:p>
            <a:pPr algn="r"/>
            <a:endParaRPr lang="sk-SK" sz="2000" b="1" dirty="0"/>
          </a:p>
          <a:p>
            <a:pPr marL="0" indent="0" algn="r">
              <a:buNone/>
            </a:pPr>
            <a:r>
              <a:rPr lang="en-GB" sz="2000" b="1" dirty="0"/>
              <a:t>blackwashing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F0700D-8816-D4E1-0E3E-60B74B4D6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9303" y="1610139"/>
            <a:ext cx="8269357" cy="460526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a scenario in which an established fictional character is played by an actor/actress of a completely different race or ethnicity than assumed in the source material</a:t>
            </a:r>
            <a:endParaRPr lang="sk-SK" sz="2000" dirty="0"/>
          </a:p>
          <a:p>
            <a:endParaRPr lang="en-GB" sz="2000" dirty="0"/>
          </a:p>
          <a:p>
            <a:r>
              <a:rPr lang="en-GB" sz="2000" dirty="0"/>
              <a:t>the deliberate act of changing the ethnicity of a black historical or fictional character by casting a white actor/actress to play the role</a:t>
            </a:r>
            <a:endParaRPr lang="sk-SK" sz="2000" dirty="0"/>
          </a:p>
          <a:p>
            <a:endParaRPr lang="sk-SK" sz="2000" dirty="0"/>
          </a:p>
          <a:p>
            <a:r>
              <a:rPr lang="en-GB" sz="2000" dirty="0"/>
              <a:t>vice versa; when a black actor/actress is cast to play a white historical or fictional character</a:t>
            </a:r>
          </a:p>
        </p:txBody>
      </p:sp>
    </p:spTree>
    <p:extLst>
      <p:ext uri="{BB962C8B-B14F-4D97-AF65-F5344CB8AC3E}">
        <p14:creationId xmlns:p14="http://schemas.microsoft.com/office/powerpoint/2010/main" val="21389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722B-15AD-9834-2AB2-053C4286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00539"/>
            <a:ext cx="10058400" cy="503450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Are </a:t>
            </a:r>
            <a:r>
              <a:rPr lang="sk-SK" sz="2400" dirty="0" err="1"/>
              <a:t>the</a:t>
            </a:r>
            <a:r>
              <a:rPr lang="sk-SK" sz="2400" dirty="0"/>
              <a:t> film </a:t>
            </a:r>
            <a:r>
              <a:rPr lang="sk-SK" sz="2400" dirty="0" err="1"/>
              <a:t>industry‘s</a:t>
            </a:r>
            <a:r>
              <a:rPr lang="en-GB" sz="2400" dirty="0"/>
              <a:t> attempts at racebending certain well-established characters equal to racial discrimination? Or is it a way to promote more diversity and inclusivity?</a:t>
            </a:r>
            <a:endParaRPr lang="sk-SK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Can racebending be considered an example of cultural appropriation?</a:t>
            </a:r>
            <a:endParaRPr lang="sk-SK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 err="1"/>
              <a:t>Try</a:t>
            </a:r>
            <a:r>
              <a:rPr lang="sk-SK" sz="2400" dirty="0"/>
              <a:t> to </a:t>
            </a:r>
            <a:r>
              <a:rPr lang="sk-SK" sz="2400" dirty="0" err="1"/>
              <a:t>think</a:t>
            </a:r>
            <a:r>
              <a:rPr lang="sk-SK" sz="2400" dirty="0"/>
              <a:t> of (or b</a:t>
            </a:r>
            <a:r>
              <a:rPr lang="en-GB" sz="2400" dirty="0" err="1"/>
              <a:t>rowse</a:t>
            </a:r>
            <a:r>
              <a:rPr lang="en-GB" sz="2400" dirty="0"/>
              <a:t> the web for</a:t>
            </a:r>
            <a:r>
              <a:rPr lang="sk-SK" sz="2400" dirty="0"/>
              <a:t>)</a:t>
            </a:r>
            <a:r>
              <a:rPr lang="en-GB" sz="2400" dirty="0"/>
              <a:t> specific examples of racebending (e.g. whitewashing, blackwashing) in the film industry.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en-GB" sz="2400" dirty="0"/>
              <a:t>it okay for movie/TV show creators to racebend or are there any particular instances when it might be considered inappropriate and harmful?</a:t>
            </a:r>
          </a:p>
        </p:txBody>
      </p:sp>
    </p:spTree>
    <p:extLst>
      <p:ext uri="{BB962C8B-B14F-4D97-AF65-F5344CB8AC3E}">
        <p14:creationId xmlns:p14="http://schemas.microsoft.com/office/powerpoint/2010/main" val="223423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F7EE-4B4E-3388-D780-68DF0755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sk-SK"/>
              <a:t>Key aspects of culture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210AEA-F65E-29C9-9F18-7E8261C05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606751"/>
              </p:ext>
            </p:extLst>
          </p:nvPr>
        </p:nvGraphicFramePr>
        <p:xfrm>
          <a:off x="5089451" y="237744"/>
          <a:ext cx="6663069" cy="638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97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BEE9E27-5550-4DAA-935D-B987C116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pic>
        <p:nvPicPr>
          <p:cNvPr id="7" name="Picture 6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9F259D81-CFD1-0880-E6A8-7151B3EA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51" r="17640" b="1"/>
          <a:stretch/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B4AF4B7-C89D-4321-877F-0944ED8F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90E21-0227-C5FB-E23F-DD7878B41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4417038"/>
          </a:xfrm>
        </p:spPr>
        <p:txBody>
          <a:bodyPr>
            <a:normAutofit/>
          </a:bodyPr>
          <a:lstStyle/>
          <a:p>
            <a:r>
              <a:rPr lang="sk-SK" sz="3300" dirty="0" err="1"/>
              <a:t>Culture</a:t>
            </a:r>
            <a:r>
              <a:rPr lang="sk-SK" sz="3300" dirty="0"/>
              <a:t> </a:t>
            </a:r>
            <a:r>
              <a:rPr lang="sk-SK" sz="3300" dirty="0" err="1"/>
              <a:t>is</a:t>
            </a:r>
            <a:r>
              <a:rPr lang="sk-SK" sz="3300" dirty="0"/>
              <a:t> </a:t>
            </a:r>
            <a:r>
              <a:rPr lang="en-GB" sz="3300" dirty="0"/>
              <a:t>a complex blend of values, beliefs, language, customs, arts, and social norms that define and shape a society or group</a:t>
            </a:r>
            <a:r>
              <a:rPr lang="sk-SK" sz="3300" dirty="0"/>
              <a:t>.</a:t>
            </a:r>
            <a:endParaRPr lang="en-GB" sz="33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6F1C7C-0D59-4A57-B9FF-60AF2D0E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35DC8C-B370-4340-B37D-4472C163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04BB8C-445B-49D4-853C-25A931286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5B8EE3-9336-45C5-ACE9-280CCFD2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5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2C82-BB61-ECEA-3CDF-BB282823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sk-SK"/>
              <a:t>What is a commodity?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pic>
        <p:nvPicPr>
          <p:cNvPr id="5" name="Picture 4" descr="Abstract blurred background of department store">
            <a:extLst>
              <a:ext uri="{FF2B5EF4-FFF2-40B4-BE49-F238E27FC236}">
                <a16:creationId xmlns:a16="http://schemas.microsoft.com/office/drawing/2014/main" id="{1B1F48EF-8245-C650-3D87-2E3CBB5D8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01" r="24398" b="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888B-A7BB-C587-0B5F-1234369EC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GB" sz="3200" dirty="0"/>
              <a:t>commodity is a basic good used in commerce that is interchangeable with other goods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425546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Fruits and vegetables on boats">
            <a:extLst>
              <a:ext uri="{FF2B5EF4-FFF2-40B4-BE49-F238E27FC236}">
                <a16:creationId xmlns:a16="http://schemas.microsoft.com/office/drawing/2014/main" id="{60922555-D7A4-1F74-1C4F-216829063F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4" b="275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A02BC-D4D6-CE42-88BB-D0467F0B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500" cap="all" spc="-100" dirty="0"/>
              <a:t>Culture becomes a commodity when its aspects are bought, sold, or traded in the market.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8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5DEE-A092-2E42-CE9A-E43AAA08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process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B46236-A729-9A7C-7C12-AF52A3C57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040943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23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B8289-A497-3598-535E-E2E53106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Cultural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commodification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9CC2-802D-2801-7898-E1CAF3C5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process of transforming cultural aspects into marketable commodities</a:t>
            </a:r>
          </a:p>
        </p:txBody>
      </p:sp>
    </p:spTree>
    <p:extLst>
      <p:ext uri="{BB962C8B-B14F-4D97-AF65-F5344CB8AC3E}">
        <p14:creationId xmlns:p14="http://schemas.microsoft.com/office/powerpoint/2010/main" val="134860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5D2F-653A-18F2-6D59-0547FBA4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0007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k-SK" sz="4400" err="1"/>
              <a:t>Elements</a:t>
            </a:r>
            <a:r>
              <a:rPr lang="sk-SK" sz="4400"/>
              <a:t> of </a:t>
            </a:r>
            <a:r>
              <a:rPr lang="sk-SK" sz="4400" err="1"/>
              <a:t>cultural</a:t>
            </a:r>
            <a:r>
              <a:rPr lang="sk-SK" sz="4400"/>
              <a:t> </a:t>
            </a:r>
            <a:r>
              <a:rPr lang="sk-SK" sz="4400" err="1"/>
              <a:t>commodification</a:t>
            </a:r>
            <a:endParaRPr lang="en-GB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8E156F-A5C6-2C98-3DE6-14C6C720B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225890"/>
              </p:ext>
            </p:extLst>
          </p:nvPr>
        </p:nvGraphicFramePr>
        <p:xfrm>
          <a:off x="1066800" y="990600"/>
          <a:ext cx="10058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78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534</TotalTime>
  <Words>683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Garamond</vt:lpstr>
      <vt:lpstr>Savon</vt:lpstr>
      <vt:lpstr>Culture as a commodity</vt:lpstr>
      <vt:lpstr>What is culture?</vt:lpstr>
      <vt:lpstr>Key aspects of culture</vt:lpstr>
      <vt:lpstr>Culture is a complex blend of values, beliefs, language, customs, arts, and social norms that define and shape a society or group.</vt:lpstr>
      <vt:lpstr>What is a commodity?</vt:lpstr>
      <vt:lpstr>Culture becomes a commodity when its aspects are bought, sold, or traded in the market.</vt:lpstr>
      <vt:lpstr>The process</vt:lpstr>
      <vt:lpstr>Cultural commodification</vt:lpstr>
      <vt:lpstr>Elements of cultural commodification</vt:lpstr>
      <vt:lpstr>Participants in cultural commodification</vt:lpstr>
      <vt:lpstr>Examples of cultural commodification</vt:lpstr>
      <vt:lpstr>What is the difference between a freelance artist who sells their work and cultural commodification?</vt:lpstr>
      <vt:lpstr>Cultural commodification is related to semantics, text, and visual culture in several ways:</vt:lpstr>
      <vt:lpstr>What about semiotics?</vt:lpstr>
      <vt:lpstr>Cultural appropriation</vt:lpstr>
      <vt:lpstr>Relation to cultural commodification</vt:lpstr>
      <vt:lpstr>Negative aspects of cultural appropriation</vt:lpstr>
      <vt:lpstr>Positive aspects of cultural appropriation (cultural appreciation?)</vt:lpstr>
      <vt:lpstr>Cultural commodification encompasses various aspects that go beyond just the exchange of goods:</vt:lpstr>
      <vt:lpstr>Deciding whether something constitutes cultural appropriation can be complex and subjective.</vt:lpstr>
      <vt:lpstr>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V</dc:creator>
  <cp:lastModifiedBy>Erik V</cp:lastModifiedBy>
  <cp:revision>6</cp:revision>
  <dcterms:created xsi:type="dcterms:W3CDTF">2024-11-04T14:00:45Z</dcterms:created>
  <dcterms:modified xsi:type="dcterms:W3CDTF">2024-11-05T16:06:37Z</dcterms:modified>
</cp:coreProperties>
</file>